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omments/comment1.xml" ContentType="application/vnd.openxmlformats-officedocument.presentationml.comment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2"/>
  </p:notesMasterIdLst>
  <p:handoutMasterIdLst>
    <p:handoutMasterId r:id="rId43"/>
  </p:handoutMasterIdLst>
  <p:sldIdLst>
    <p:sldId id="340" r:id="rId2"/>
    <p:sldId id="344" r:id="rId3"/>
    <p:sldId id="377" r:id="rId4"/>
    <p:sldId id="378" r:id="rId5"/>
    <p:sldId id="376" r:id="rId6"/>
    <p:sldId id="352" r:id="rId7"/>
    <p:sldId id="353" r:id="rId8"/>
    <p:sldId id="354" r:id="rId9"/>
    <p:sldId id="355" r:id="rId10"/>
    <p:sldId id="400" r:id="rId11"/>
    <p:sldId id="351" r:id="rId12"/>
    <p:sldId id="401" r:id="rId13"/>
    <p:sldId id="286" r:id="rId14"/>
    <p:sldId id="402" r:id="rId15"/>
    <p:sldId id="285" r:id="rId16"/>
    <p:sldId id="379" r:id="rId17"/>
    <p:sldId id="366" r:id="rId18"/>
    <p:sldId id="357" r:id="rId19"/>
    <p:sldId id="380" r:id="rId20"/>
    <p:sldId id="367" r:id="rId21"/>
    <p:sldId id="395" r:id="rId22"/>
    <p:sldId id="399" r:id="rId23"/>
    <p:sldId id="381" r:id="rId24"/>
    <p:sldId id="393" r:id="rId25"/>
    <p:sldId id="396" r:id="rId26"/>
    <p:sldId id="397" r:id="rId27"/>
    <p:sldId id="398" r:id="rId28"/>
    <p:sldId id="382" r:id="rId29"/>
    <p:sldId id="383" r:id="rId30"/>
    <p:sldId id="384" r:id="rId31"/>
    <p:sldId id="386" r:id="rId32"/>
    <p:sldId id="388" r:id="rId33"/>
    <p:sldId id="389" r:id="rId34"/>
    <p:sldId id="390" r:id="rId35"/>
    <p:sldId id="391" r:id="rId36"/>
    <p:sldId id="310" r:id="rId37"/>
    <p:sldId id="356" r:id="rId38"/>
    <p:sldId id="345" r:id="rId39"/>
    <p:sldId id="346" r:id="rId40"/>
    <p:sldId id="265" r:id="rId41"/>
  </p:sldIdLst>
  <p:sldSz cx="9144000" cy="6858000" type="screen4x3"/>
  <p:notesSz cx="6858000" cy="9144000"/>
  <p:defaultTextStyle>
    <a:defPPr>
      <a:defRPr lang="de-DE"/>
    </a:defPPr>
    <a:lvl1pPr marL="0" algn="l" defTabSz="914400" rtl="0" eaLnBrk="1" latinLnBrk="0" hangingPunct="1">
      <a:defRPr lang="de-DE" sz="1800" kern="1200">
        <a:solidFill>
          <a:schemeClr val="tx1"/>
        </a:solidFill>
        <a:latin typeface="Arial"/>
        <a:ea typeface="+mn-ea"/>
        <a:cs typeface="+mn-cs"/>
      </a:defRPr>
    </a:lvl1pPr>
    <a:lvl2pPr marL="457200" algn="l" defTabSz="914400" rtl="0" eaLnBrk="1" latinLnBrk="0" hangingPunct="1">
      <a:buClr>
        <a:srgbClr val="FDB913"/>
      </a:buClr>
      <a:buSzPct val="100000"/>
      <a:buFont typeface="wingdings"/>
      <a:buChar char=""/>
      <a:defRPr lang="de-DE" sz="1800" kern="1200">
        <a:solidFill>
          <a:schemeClr val="tx1"/>
        </a:solidFill>
        <a:latin typeface="Arial"/>
        <a:ea typeface="+mn-ea"/>
        <a:cs typeface="+mn-cs"/>
      </a:defRPr>
    </a:lvl2pPr>
    <a:lvl3pPr marL="914400" algn="l" defTabSz="914400" rtl="0" eaLnBrk="1" latinLnBrk="0" hangingPunct="1">
      <a:buClr>
        <a:srgbClr val="666666"/>
      </a:buClr>
      <a:buSzPct val="80000"/>
      <a:buFont typeface="Wingdings"/>
      <a:buChar char="n"/>
      <a:defRPr lang="de-DE" sz="1400" kern="1200">
        <a:solidFill>
          <a:schemeClr val="tx1"/>
        </a:solidFill>
        <a:latin typeface="Arial"/>
        <a:ea typeface="+mn-ea"/>
        <a:cs typeface="+mn-cs"/>
      </a:defRPr>
    </a:lvl3pPr>
    <a:lvl4pPr marL="1371600" algn="l" defTabSz="914400" rtl="0" eaLnBrk="1" latinLnBrk="0" hangingPunct="1">
      <a:buClr>
        <a:srgbClr val="666666"/>
      </a:buClr>
      <a:buSzPct val="80000"/>
      <a:buFont typeface="Arial"/>
      <a:buChar char=""/>
      <a:defRPr lang="de-DE" sz="1200" kern="1200">
        <a:solidFill>
          <a:schemeClr val="tx1"/>
        </a:solidFill>
        <a:latin typeface="Arial"/>
        <a:ea typeface="+mn-ea"/>
        <a:cs typeface="+mn-cs"/>
      </a:defRPr>
    </a:lvl4pPr>
    <a:lvl5pPr marL="1828800" algn="l" defTabSz="914400" rtl="0" eaLnBrk="1" latinLnBrk="0" hangingPunct="1">
      <a:buClr>
        <a:srgbClr val="666666"/>
      </a:buClr>
      <a:buSzPct val="80000"/>
      <a:buFont typeface="Arial"/>
      <a:buChar char=""/>
      <a:defRPr lang="de-DE" sz="1000" kern="1200">
        <a:solidFill>
          <a:schemeClr val="tx1"/>
        </a:solidFill>
        <a:latin typeface="Arial"/>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032841" initials="a"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3283"/>
    <a:srgbClr val="FF0000"/>
    <a:srgbClr val="666666"/>
    <a:srgbClr val="2B3F7B"/>
    <a:srgbClr val="9C277B"/>
    <a:srgbClr val="D4652D"/>
    <a:srgbClr val="9E3039"/>
    <a:srgbClr val="9999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950" autoAdjust="0"/>
    <p:restoredTop sz="86809" autoAdjust="0"/>
  </p:normalViewPr>
  <p:slideViewPr>
    <p:cSldViewPr snapToGrid="0" showGuides="1">
      <p:cViewPr>
        <p:scale>
          <a:sx n="100" d="100"/>
          <a:sy n="100" d="100"/>
        </p:scale>
        <p:origin x="-1272" y="-72"/>
      </p:cViewPr>
      <p:guideLst>
        <p:guide orient="horz" pos="4117"/>
        <p:guide orient="horz" pos="206"/>
        <p:guide orient="horz" pos="3834"/>
        <p:guide orient="horz" pos="1065"/>
        <p:guide orient="horz" pos="777"/>
        <p:guide pos="5556"/>
        <p:guide pos="206"/>
        <p:guide pos="2886"/>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77" d="100"/>
          <a:sy n="77" d="100"/>
        </p:scale>
        <p:origin x="-2046"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 Id="rId48"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0-12-09T11:04:57.076" idx="1">
    <p:pos x="5557" y="4152"/>
    <p:text>Image Sources (for KPS): 
Ali Baba from Wiki Commons
RSA from RSA
rest from Microsoft Office online clipart</p:text>
  </p:cm>
</p:cmLst>
</file>

<file path=ppt/diagrams/_rels/data1.xml.rels><?xml version="1.0" encoding="UTF-8" standalone="yes"?>
<Relationships xmlns="http://schemas.openxmlformats.org/package/2006/relationships"><Relationship Id="rId1" Type="http://schemas.openxmlformats.org/officeDocument/2006/relationships/image" Target="../media/image42.jpeg"/></Relationships>
</file>

<file path=ppt/diagrams/_rels/data3.xml.rels><?xml version="1.0" encoding="UTF-8" standalone="yes"?>
<Relationships xmlns="http://schemas.openxmlformats.org/package/2006/relationships"><Relationship Id="rId1" Type="http://schemas.openxmlformats.org/officeDocument/2006/relationships/image" Target="../media/image45.jpeg"/></Relationships>
</file>

<file path=ppt/diagrams/_rels/drawing1.xml.rels><?xml version="1.0" encoding="UTF-8" standalone="yes"?>
<Relationships xmlns="http://schemas.openxmlformats.org/package/2006/relationships"><Relationship Id="rId1" Type="http://schemas.openxmlformats.org/officeDocument/2006/relationships/image" Target="../media/image42.jpeg"/></Relationships>
</file>

<file path=ppt/diagrams/_rels/drawing3.xml.rels><?xml version="1.0" encoding="UTF-8" standalone="yes"?>
<Relationships xmlns="http://schemas.openxmlformats.org/package/2006/relationships"><Relationship Id="rId1" Type="http://schemas.openxmlformats.org/officeDocument/2006/relationships/image" Target="../media/image45.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7C347DE-5E03-4D84-9C6E-7D11AC6B8481}" type="doc">
      <dgm:prSet loTypeId="urn:microsoft.com/office/officeart/2005/8/layout/vList3#1" loCatId="list" qsTypeId="urn:microsoft.com/office/officeart/2005/8/quickstyle/simple1" qsCatId="simple" csTypeId="urn:microsoft.com/office/officeart/2005/8/colors/accent1_2" csCatId="accent1" phldr="1"/>
      <dgm:spPr/>
      <dgm:t>
        <a:bodyPr/>
        <a:lstStyle/>
        <a:p>
          <a:endParaRPr lang="en-US"/>
        </a:p>
      </dgm:t>
    </dgm:pt>
    <dgm:pt modelId="{CB888C23-2D0E-4E86-9B8A-55D75F8665C3}">
      <dgm:prSet/>
      <dgm:spPr>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5400000" scaled="1"/>
          <a:tileRect/>
        </a:gradFill>
      </dgm:spPr>
      <dgm:t>
        <a:bodyPr/>
        <a:lstStyle/>
        <a:p>
          <a:pPr rtl="0"/>
          <a:r>
            <a:rPr lang="en-US" dirty="0" smtClean="0"/>
            <a:t>Step 1: </a:t>
          </a:r>
          <a:endParaRPr lang="en-US" dirty="0"/>
        </a:p>
      </dgm:t>
    </dgm:pt>
    <dgm:pt modelId="{CFC03EB3-98C1-4DB2-A8D2-8B90A181CDFB}" type="parTrans" cxnId="{E01FC414-A29C-4687-A057-7FA3ED482F4D}">
      <dgm:prSet/>
      <dgm:spPr/>
      <dgm:t>
        <a:bodyPr/>
        <a:lstStyle/>
        <a:p>
          <a:endParaRPr lang="en-US"/>
        </a:p>
      </dgm:t>
    </dgm:pt>
    <dgm:pt modelId="{C68FF370-017C-438F-82D8-4CCD8ADE8B16}" type="sibTrans" cxnId="{E01FC414-A29C-4687-A057-7FA3ED482F4D}">
      <dgm:prSet/>
      <dgm:spPr/>
      <dgm:t>
        <a:bodyPr/>
        <a:lstStyle/>
        <a:p>
          <a:endParaRPr lang="en-US"/>
        </a:p>
      </dgm:t>
    </dgm:pt>
    <dgm:pt modelId="{DCF92447-ADFD-45F7-9235-9194CCA24BFA}">
      <dgm:prSet/>
      <dgm:spPr>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5400000" scaled="1"/>
          <a:tileRect/>
        </a:gradFill>
      </dgm:spPr>
      <dgm:t>
        <a:bodyPr/>
        <a:lstStyle/>
        <a:p>
          <a:pPr rtl="0"/>
          <a:r>
            <a:rPr lang="en-US" dirty="0" smtClean="0"/>
            <a:t>Define assets</a:t>
          </a:r>
          <a:endParaRPr lang="en-US" dirty="0"/>
        </a:p>
      </dgm:t>
    </dgm:pt>
    <dgm:pt modelId="{A7DD7508-1425-4DEF-AA25-EB2427716215}" type="parTrans" cxnId="{E728AABF-1360-4EC9-8ABC-82F9621AB5CA}">
      <dgm:prSet/>
      <dgm:spPr/>
      <dgm:t>
        <a:bodyPr/>
        <a:lstStyle/>
        <a:p>
          <a:endParaRPr lang="en-US"/>
        </a:p>
      </dgm:t>
    </dgm:pt>
    <dgm:pt modelId="{184A0D74-46D2-4B6C-A79D-B680CA87F298}" type="sibTrans" cxnId="{E728AABF-1360-4EC9-8ABC-82F9621AB5CA}">
      <dgm:prSet/>
      <dgm:spPr/>
      <dgm:t>
        <a:bodyPr/>
        <a:lstStyle/>
        <a:p>
          <a:endParaRPr lang="en-US"/>
        </a:p>
      </dgm:t>
    </dgm:pt>
    <dgm:pt modelId="{40B00C23-78AD-4F6D-9FFE-E8641701734D}" type="pres">
      <dgm:prSet presAssocID="{27C347DE-5E03-4D84-9C6E-7D11AC6B8481}" presName="linearFlow" presStyleCnt="0">
        <dgm:presLayoutVars>
          <dgm:dir/>
          <dgm:resizeHandles val="exact"/>
        </dgm:presLayoutVars>
      </dgm:prSet>
      <dgm:spPr/>
      <dgm:t>
        <a:bodyPr/>
        <a:lstStyle/>
        <a:p>
          <a:endParaRPr lang="en-US"/>
        </a:p>
      </dgm:t>
    </dgm:pt>
    <dgm:pt modelId="{B9861639-73F7-4F64-A0A5-55C433E4FD25}" type="pres">
      <dgm:prSet presAssocID="{CB888C23-2D0E-4E86-9B8A-55D75F8665C3}" presName="composite" presStyleCnt="0"/>
      <dgm:spPr/>
    </dgm:pt>
    <dgm:pt modelId="{138D6B03-02C9-431F-AAEF-7219C9D20AE1}" type="pres">
      <dgm:prSet presAssocID="{CB888C23-2D0E-4E86-9B8A-55D75F8665C3}" presName="imgShp" presStyleLbl="fgImgPlace1" presStyleIdx="0" presStyleCnt="1"/>
      <dgm:spPr>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dgm:spPr>
    </dgm:pt>
    <dgm:pt modelId="{0721B2EE-5D86-4BB5-B5E8-6B23BFFBC3E8}" type="pres">
      <dgm:prSet presAssocID="{CB888C23-2D0E-4E86-9B8A-55D75F8665C3}" presName="txShp" presStyleLbl="node1" presStyleIdx="0" presStyleCnt="1">
        <dgm:presLayoutVars>
          <dgm:bulletEnabled val="1"/>
        </dgm:presLayoutVars>
      </dgm:prSet>
      <dgm:spPr/>
      <dgm:t>
        <a:bodyPr/>
        <a:lstStyle/>
        <a:p>
          <a:endParaRPr lang="en-US"/>
        </a:p>
      </dgm:t>
    </dgm:pt>
  </dgm:ptLst>
  <dgm:cxnLst>
    <dgm:cxn modelId="{17B79588-7C2B-44DD-955C-430458E868CD}" type="presOf" srcId="{DCF92447-ADFD-45F7-9235-9194CCA24BFA}" destId="{0721B2EE-5D86-4BB5-B5E8-6B23BFFBC3E8}" srcOrd="0" destOrd="1" presId="urn:microsoft.com/office/officeart/2005/8/layout/vList3#1"/>
    <dgm:cxn modelId="{B5913944-294F-4D77-A7A9-FB22D964965C}" type="presOf" srcId="{27C347DE-5E03-4D84-9C6E-7D11AC6B8481}" destId="{40B00C23-78AD-4F6D-9FFE-E8641701734D}" srcOrd="0" destOrd="0" presId="urn:microsoft.com/office/officeart/2005/8/layout/vList3#1"/>
    <dgm:cxn modelId="{E01FC414-A29C-4687-A057-7FA3ED482F4D}" srcId="{27C347DE-5E03-4D84-9C6E-7D11AC6B8481}" destId="{CB888C23-2D0E-4E86-9B8A-55D75F8665C3}" srcOrd="0" destOrd="0" parTransId="{CFC03EB3-98C1-4DB2-A8D2-8B90A181CDFB}" sibTransId="{C68FF370-017C-438F-82D8-4CCD8ADE8B16}"/>
    <dgm:cxn modelId="{C59E9B5B-7BA6-4EB1-9DDA-CE64853FE4D6}" type="presOf" srcId="{CB888C23-2D0E-4E86-9B8A-55D75F8665C3}" destId="{0721B2EE-5D86-4BB5-B5E8-6B23BFFBC3E8}" srcOrd="0" destOrd="0" presId="urn:microsoft.com/office/officeart/2005/8/layout/vList3#1"/>
    <dgm:cxn modelId="{E728AABF-1360-4EC9-8ABC-82F9621AB5CA}" srcId="{CB888C23-2D0E-4E86-9B8A-55D75F8665C3}" destId="{DCF92447-ADFD-45F7-9235-9194CCA24BFA}" srcOrd="0" destOrd="0" parTransId="{A7DD7508-1425-4DEF-AA25-EB2427716215}" sibTransId="{184A0D74-46D2-4B6C-A79D-B680CA87F298}"/>
    <dgm:cxn modelId="{65953CAF-2134-4CF0-8295-5D50F4BAA48E}" type="presParOf" srcId="{40B00C23-78AD-4F6D-9FFE-E8641701734D}" destId="{B9861639-73F7-4F64-A0A5-55C433E4FD25}" srcOrd="0" destOrd="0" presId="urn:microsoft.com/office/officeart/2005/8/layout/vList3#1"/>
    <dgm:cxn modelId="{7E7A2492-2CAC-4715-B2A0-82FF604EF7C0}" type="presParOf" srcId="{B9861639-73F7-4F64-A0A5-55C433E4FD25}" destId="{138D6B03-02C9-431F-AAEF-7219C9D20AE1}" srcOrd="0" destOrd="0" presId="urn:microsoft.com/office/officeart/2005/8/layout/vList3#1"/>
    <dgm:cxn modelId="{60F15447-8113-4707-A86A-AE7902C73C55}" type="presParOf" srcId="{B9861639-73F7-4F64-A0A5-55C433E4FD25}" destId="{0721B2EE-5D86-4BB5-B5E8-6B23BFFBC3E8}" srcOrd="1" destOrd="0" presId="urn:microsoft.com/office/officeart/2005/8/layout/vList3#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1C170A7-6F4C-4164-8B45-AD8A632D40D8}" type="doc">
      <dgm:prSet loTypeId="urn:microsoft.com/office/officeart/2005/8/layout/hierarchy1" loCatId="hierarchy" qsTypeId="urn:microsoft.com/office/officeart/2005/8/quickstyle/simple4" qsCatId="simple" csTypeId="urn:microsoft.com/office/officeart/2005/8/colors/accent1_2" csCatId="accent1" phldr="1"/>
      <dgm:spPr/>
      <dgm:t>
        <a:bodyPr/>
        <a:lstStyle/>
        <a:p>
          <a:endParaRPr lang="en-US"/>
        </a:p>
      </dgm:t>
    </dgm:pt>
    <dgm:pt modelId="{E4BBE839-B269-49B2-952A-0D15DC5B506F}">
      <dgm:prSet custT="1"/>
      <dgm:spPr>
        <a:solidFill>
          <a:schemeClr val="bg1">
            <a:alpha val="90000"/>
          </a:schemeClr>
        </a:solidFill>
      </dgm:spPr>
      <dgm:t>
        <a:bodyPr/>
        <a:lstStyle/>
        <a:p>
          <a:pPr rtl="0"/>
          <a:r>
            <a:rPr lang="en-US" sz="900" dirty="0" smtClean="0"/>
            <a:t>Credit card information</a:t>
          </a:r>
          <a:endParaRPr lang="en-US" sz="900" dirty="0"/>
        </a:p>
      </dgm:t>
    </dgm:pt>
    <dgm:pt modelId="{FECF10E0-5B65-4B15-AC72-A5FBA885A551}" type="parTrans" cxnId="{89A39D73-326F-4AB9-A639-19274C68B45C}">
      <dgm:prSet/>
      <dgm:spPr/>
      <dgm:t>
        <a:bodyPr/>
        <a:lstStyle/>
        <a:p>
          <a:endParaRPr lang="en-US"/>
        </a:p>
      </dgm:t>
    </dgm:pt>
    <dgm:pt modelId="{09B62DC8-03C9-47DE-8C34-538EAF6B7EA2}" type="sibTrans" cxnId="{89A39D73-326F-4AB9-A639-19274C68B45C}">
      <dgm:prSet/>
      <dgm:spPr/>
      <dgm:t>
        <a:bodyPr/>
        <a:lstStyle/>
        <a:p>
          <a:endParaRPr lang="en-US"/>
        </a:p>
      </dgm:t>
    </dgm:pt>
    <dgm:pt modelId="{74768FFA-5762-4471-BC05-B2F0C37EF989}">
      <dgm:prSet custT="1"/>
      <dgm:spPr>
        <a:solidFill>
          <a:schemeClr val="accent3">
            <a:alpha val="90000"/>
          </a:schemeClr>
        </a:solidFill>
      </dgm:spPr>
      <dgm:t>
        <a:bodyPr/>
        <a:lstStyle/>
        <a:p>
          <a:pPr rtl="0"/>
          <a:r>
            <a:rPr lang="en-US" sz="900" dirty="0" smtClean="0"/>
            <a:t>Steal credit card details</a:t>
          </a:r>
          <a:endParaRPr lang="en-US" sz="900" dirty="0"/>
        </a:p>
      </dgm:t>
    </dgm:pt>
    <dgm:pt modelId="{95D9872F-B253-48D0-A4A8-77CF0C032B1E}" type="parTrans" cxnId="{A94094CC-BDBE-4D25-9B71-2BAED5E23AB4}">
      <dgm:prSet/>
      <dgm:spPr/>
      <dgm:t>
        <a:bodyPr/>
        <a:lstStyle/>
        <a:p>
          <a:endParaRPr lang="en-US" sz="900"/>
        </a:p>
      </dgm:t>
    </dgm:pt>
    <dgm:pt modelId="{0836C6AA-AD4D-4676-A5D3-E704DB239C9C}" type="sibTrans" cxnId="{A94094CC-BDBE-4D25-9B71-2BAED5E23AB4}">
      <dgm:prSet/>
      <dgm:spPr/>
      <dgm:t>
        <a:bodyPr/>
        <a:lstStyle/>
        <a:p>
          <a:endParaRPr lang="en-US"/>
        </a:p>
      </dgm:t>
    </dgm:pt>
    <dgm:pt modelId="{E1ECF6D2-3532-44B8-B069-66EAFC2B1488}">
      <dgm:prSet custT="1"/>
      <dgm:spPr>
        <a:solidFill>
          <a:schemeClr val="accent3">
            <a:alpha val="90000"/>
          </a:schemeClr>
        </a:solidFill>
      </dgm:spPr>
      <dgm:t>
        <a:bodyPr/>
        <a:lstStyle/>
        <a:p>
          <a:pPr rtl="0"/>
          <a:r>
            <a:rPr lang="en-US" sz="900" dirty="0" smtClean="0"/>
            <a:t>Attacker logs-in as owner</a:t>
          </a:r>
          <a:endParaRPr lang="en-US" sz="900" dirty="0"/>
        </a:p>
      </dgm:t>
    </dgm:pt>
    <dgm:pt modelId="{2A9BEFAC-6DBB-4CBB-B133-BEABC4A3C724}" type="parTrans" cxnId="{47DAB809-5002-4ABA-B3FC-ECEF7E3D6413}">
      <dgm:prSet/>
      <dgm:spPr/>
      <dgm:t>
        <a:bodyPr/>
        <a:lstStyle/>
        <a:p>
          <a:endParaRPr lang="en-US" sz="900"/>
        </a:p>
      </dgm:t>
    </dgm:pt>
    <dgm:pt modelId="{5141C87C-750B-42E2-809A-EE430D26B888}" type="sibTrans" cxnId="{47DAB809-5002-4ABA-B3FC-ECEF7E3D6413}">
      <dgm:prSet/>
      <dgm:spPr/>
      <dgm:t>
        <a:bodyPr/>
        <a:lstStyle/>
        <a:p>
          <a:endParaRPr lang="en-US"/>
        </a:p>
      </dgm:t>
    </dgm:pt>
    <dgm:pt modelId="{9F95AAE6-83C9-47B3-B650-0900AAEB8613}">
      <dgm:prSet custT="1"/>
      <dgm:spPr>
        <a:solidFill>
          <a:schemeClr val="accent3">
            <a:alpha val="90000"/>
          </a:schemeClr>
        </a:solidFill>
      </dgm:spPr>
      <dgm:t>
        <a:bodyPr/>
        <a:lstStyle/>
        <a:p>
          <a:pPr rtl="0"/>
          <a:r>
            <a:rPr lang="en-US" sz="900" dirty="0" smtClean="0"/>
            <a:t>Steal password</a:t>
          </a:r>
          <a:endParaRPr lang="en-US" sz="900" dirty="0"/>
        </a:p>
      </dgm:t>
    </dgm:pt>
    <dgm:pt modelId="{F29C5DBC-2485-4953-A279-0B33AB769125}" type="parTrans" cxnId="{62D90826-46E8-43E7-8AA9-B4870F3A329E}">
      <dgm:prSet/>
      <dgm:spPr/>
      <dgm:t>
        <a:bodyPr/>
        <a:lstStyle/>
        <a:p>
          <a:endParaRPr lang="en-US" sz="900"/>
        </a:p>
      </dgm:t>
    </dgm:pt>
    <dgm:pt modelId="{3F86DB9D-3E23-49D1-ACF1-3FC3025B87E6}" type="sibTrans" cxnId="{62D90826-46E8-43E7-8AA9-B4870F3A329E}">
      <dgm:prSet/>
      <dgm:spPr/>
      <dgm:t>
        <a:bodyPr/>
        <a:lstStyle/>
        <a:p>
          <a:endParaRPr lang="en-US"/>
        </a:p>
      </dgm:t>
    </dgm:pt>
    <dgm:pt modelId="{0657D100-DFDE-41B3-AF3D-977C127947E5}">
      <dgm:prSet custT="1"/>
      <dgm:spPr>
        <a:solidFill>
          <a:schemeClr val="accent3">
            <a:alpha val="90000"/>
          </a:schemeClr>
        </a:solidFill>
      </dgm:spPr>
      <dgm:t>
        <a:bodyPr/>
        <a:lstStyle/>
        <a:p>
          <a:pPr rtl="0"/>
          <a:r>
            <a:rPr lang="en-US" sz="900" dirty="0" smtClean="0"/>
            <a:t>MIM attack</a:t>
          </a:r>
          <a:endParaRPr lang="en-US" sz="900" dirty="0"/>
        </a:p>
      </dgm:t>
    </dgm:pt>
    <dgm:pt modelId="{7B2EE8E8-748D-4E9C-BD61-C81E75C0B167}" type="parTrans" cxnId="{A7749C77-DFAD-4FD9-BF6D-928DD46EC03A}">
      <dgm:prSet/>
      <dgm:spPr/>
      <dgm:t>
        <a:bodyPr/>
        <a:lstStyle/>
        <a:p>
          <a:endParaRPr lang="en-US" sz="900"/>
        </a:p>
      </dgm:t>
    </dgm:pt>
    <dgm:pt modelId="{6EAE3AFE-FF53-4FEF-80C5-FA81B1DD6350}" type="sibTrans" cxnId="{A7749C77-DFAD-4FD9-BF6D-928DD46EC03A}">
      <dgm:prSet/>
      <dgm:spPr/>
      <dgm:t>
        <a:bodyPr/>
        <a:lstStyle/>
        <a:p>
          <a:endParaRPr lang="en-US"/>
        </a:p>
      </dgm:t>
    </dgm:pt>
    <dgm:pt modelId="{A486A272-8BD6-42FA-B8DB-4F1483A499FC}">
      <dgm:prSet custT="1"/>
      <dgm:spPr>
        <a:solidFill>
          <a:schemeClr val="accent3">
            <a:alpha val="90000"/>
          </a:schemeClr>
        </a:solidFill>
      </dgm:spPr>
      <dgm:t>
        <a:bodyPr/>
        <a:lstStyle/>
        <a:p>
          <a:pPr rtl="0"/>
          <a:r>
            <a:rPr lang="en-US" sz="900" dirty="0" smtClean="0"/>
            <a:t>Hijack session</a:t>
          </a:r>
          <a:endParaRPr lang="en-US" sz="900" dirty="0"/>
        </a:p>
      </dgm:t>
    </dgm:pt>
    <dgm:pt modelId="{D80596C9-4DE6-455E-96B2-A43AE21E1015}" type="parTrans" cxnId="{F244E2AD-5952-40A9-8E50-B04AD1C1DC87}">
      <dgm:prSet/>
      <dgm:spPr/>
      <dgm:t>
        <a:bodyPr/>
        <a:lstStyle/>
        <a:p>
          <a:endParaRPr lang="en-US" sz="900"/>
        </a:p>
      </dgm:t>
    </dgm:pt>
    <dgm:pt modelId="{36BB8EDF-3233-4E72-BA3E-C84B1F0B605A}" type="sibTrans" cxnId="{F244E2AD-5952-40A9-8E50-B04AD1C1DC87}">
      <dgm:prSet/>
      <dgm:spPr/>
      <dgm:t>
        <a:bodyPr/>
        <a:lstStyle/>
        <a:p>
          <a:endParaRPr lang="en-US"/>
        </a:p>
      </dgm:t>
    </dgm:pt>
    <dgm:pt modelId="{A46EA74D-14C7-4D6E-B7BA-0BC0C59BAFC3}">
      <dgm:prSet custT="1"/>
      <dgm:spPr>
        <a:solidFill>
          <a:schemeClr val="accent3">
            <a:alpha val="90000"/>
          </a:schemeClr>
        </a:solidFill>
      </dgm:spPr>
      <dgm:t>
        <a:bodyPr/>
        <a:lstStyle/>
        <a:p>
          <a:pPr rtl="0"/>
          <a:r>
            <a:rPr lang="en-US" sz="900" dirty="0" smtClean="0"/>
            <a:t>MIM attack</a:t>
          </a:r>
          <a:endParaRPr lang="en-US" sz="900" dirty="0"/>
        </a:p>
      </dgm:t>
    </dgm:pt>
    <dgm:pt modelId="{E96C6D35-7084-44B8-8B21-E8886D11184E}" type="parTrans" cxnId="{C2EF7FAA-B25A-47EE-8F68-6B1FAEF53BB8}">
      <dgm:prSet/>
      <dgm:spPr/>
      <dgm:t>
        <a:bodyPr/>
        <a:lstStyle/>
        <a:p>
          <a:endParaRPr lang="en-US" sz="900"/>
        </a:p>
      </dgm:t>
    </dgm:pt>
    <dgm:pt modelId="{4D909FBD-2B23-4C39-BC57-2D4EE1ABB540}" type="sibTrans" cxnId="{C2EF7FAA-B25A-47EE-8F68-6B1FAEF53BB8}">
      <dgm:prSet/>
      <dgm:spPr/>
      <dgm:t>
        <a:bodyPr/>
        <a:lstStyle/>
        <a:p>
          <a:endParaRPr lang="en-US"/>
        </a:p>
      </dgm:t>
    </dgm:pt>
    <dgm:pt modelId="{8DE7CBAA-F901-4755-8DA1-FC85A703640E}">
      <dgm:prSet custT="1"/>
      <dgm:spPr>
        <a:solidFill>
          <a:schemeClr val="accent3">
            <a:alpha val="90000"/>
          </a:schemeClr>
        </a:solidFill>
      </dgm:spPr>
      <dgm:t>
        <a:bodyPr/>
        <a:lstStyle/>
        <a:p>
          <a:pPr rtl="0"/>
          <a:r>
            <a:rPr lang="en-US" sz="900" dirty="0" smtClean="0"/>
            <a:t>XSS attack</a:t>
          </a:r>
          <a:endParaRPr lang="en-US" sz="900" dirty="0"/>
        </a:p>
      </dgm:t>
    </dgm:pt>
    <dgm:pt modelId="{77628415-3809-40BE-8F0F-71463F7AF4F4}" type="parTrans" cxnId="{9507DB5C-C448-46F3-8921-B692F1ED5985}">
      <dgm:prSet/>
      <dgm:spPr/>
      <dgm:t>
        <a:bodyPr/>
        <a:lstStyle/>
        <a:p>
          <a:endParaRPr lang="en-US" sz="900"/>
        </a:p>
      </dgm:t>
    </dgm:pt>
    <dgm:pt modelId="{752830D7-13AA-49A2-815D-42DB4117A65C}" type="sibTrans" cxnId="{9507DB5C-C448-46F3-8921-B692F1ED5985}">
      <dgm:prSet/>
      <dgm:spPr/>
      <dgm:t>
        <a:bodyPr/>
        <a:lstStyle/>
        <a:p>
          <a:endParaRPr lang="en-US"/>
        </a:p>
      </dgm:t>
    </dgm:pt>
    <dgm:pt modelId="{37A1E2BF-C465-41A2-8931-0F1EFDA05720}">
      <dgm:prSet custT="1"/>
      <dgm:spPr>
        <a:solidFill>
          <a:schemeClr val="accent3">
            <a:alpha val="90000"/>
          </a:schemeClr>
        </a:solidFill>
      </dgm:spPr>
      <dgm:t>
        <a:bodyPr/>
        <a:lstStyle/>
        <a:p>
          <a:pPr rtl="0"/>
          <a:r>
            <a:rPr lang="en-US" sz="900" dirty="0" smtClean="0"/>
            <a:t>Misuse of SM </a:t>
          </a:r>
          <a:r>
            <a:rPr lang="en-US" sz="900" dirty="0" err="1" smtClean="0"/>
            <a:t>impl</a:t>
          </a:r>
          <a:r>
            <a:rPr lang="en-US" sz="900" dirty="0" smtClean="0"/>
            <a:t>.</a:t>
          </a:r>
          <a:endParaRPr lang="en-US" sz="900" dirty="0"/>
        </a:p>
      </dgm:t>
    </dgm:pt>
    <dgm:pt modelId="{9D4023C0-D03B-4580-818F-8439DC070F76}" type="parTrans" cxnId="{F365A7BF-F132-46E4-8261-DEA2C149934C}">
      <dgm:prSet/>
      <dgm:spPr/>
      <dgm:t>
        <a:bodyPr/>
        <a:lstStyle/>
        <a:p>
          <a:endParaRPr lang="en-US" sz="900"/>
        </a:p>
      </dgm:t>
    </dgm:pt>
    <dgm:pt modelId="{E03B5E1B-E025-4645-9E26-6642CF2D0251}" type="sibTrans" cxnId="{F365A7BF-F132-46E4-8261-DEA2C149934C}">
      <dgm:prSet/>
      <dgm:spPr/>
      <dgm:t>
        <a:bodyPr/>
        <a:lstStyle/>
        <a:p>
          <a:endParaRPr lang="en-US"/>
        </a:p>
      </dgm:t>
    </dgm:pt>
    <dgm:pt modelId="{B449D4BB-61E4-45D0-AE9E-A3DDD8F77CBB}">
      <dgm:prSet custT="1"/>
      <dgm:spPr>
        <a:solidFill>
          <a:schemeClr val="accent3">
            <a:alpha val="90000"/>
          </a:schemeClr>
        </a:solidFill>
      </dgm:spPr>
      <dgm:t>
        <a:bodyPr/>
        <a:lstStyle/>
        <a:p>
          <a:pPr rtl="0"/>
          <a:r>
            <a:rPr lang="en-US" sz="900" dirty="0" smtClean="0"/>
            <a:t>SQL injection</a:t>
          </a:r>
          <a:endParaRPr lang="en-US" sz="900" dirty="0"/>
        </a:p>
      </dgm:t>
    </dgm:pt>
    <dgm:pt modelId="{55327A72-BE34-43C9-85DD-383C198F226B}" type="parTrans" cxnId="{07CE937A-F753-407C-9C43-C6097922BA55}">
      <dgm:prSet/>
      <dgm:spPr/>
      <dgm:t>
        <a:bodyPr/>
        <a:lstStyle/>
        <a:p>
          <a:endParaRPr lang="en-US" sz="900"/>
        </a:p>
      </dgm:t>
    </dgm:pt>
    <dgm:pt modelId="{C2D4859B-6E7F-4E0E-BEA2-56841C9F5F57}" type="sibTrans" cxnId="{07CE937A-F753-407C-9C43-C6097922BA55}">
      <dgm:prSet/>
      <dgm:spPr/>
      <dgm:t>
        <a:bodyPr/>
        <a:lstStyle/>
        <a:p>
          <a:endParaRPr lang="en-US"/>
        </a:p>
      </dgm:t>
    </dgm:pt>
    <dgm:pt modelId="{96DFA360-EF74-4459-B59E-26A77A603B16}">
      <dgm:prSet custT="1"/>
      <dgm:spPr>
        <a:solidFill>
          <a:schemeClr val="accent3">
            <a:alpha val="90000"/>
          </a:schemeClr>
        </a:solidFill>
      </dgm:spPr>
      <dgm:t>
        <a:bodyPr/>
        <a:lstStyle/>
        <a:p>
          <a:pPr rtl="0"/>
          <a:r>
            <a:rPr lang="en-US" sz="900" dirty="0" smtClean="0"/>
            <a:t>Attacker gets DB access</a:t>
          </a:r>
          <a:endParaRPr lang="en-US" sz="900" dirty="0"/>
        </a:p>
      </dgm:t>
    </dgm:pt>
    <dgm:pt modelId="{E671FF9E-39FB-41FC-A2C0-E4E63F2CAE77}" type="parTrans" cxnId="{2AC43954-3BF7-485F-87A4-3BB2E8F7CAEB}">
      <dgm:prSet/>
      <dgm:spPr/>
      <dgm:t>
        <a:bodyPr/>
        <a:lstStyle/>
        <a:p>
          <a:endParaRPr lang="en-US" sz="900"/>
        </a:p>
      </dgm:t>
    </dgm:pt>
    <dgm:pt modelId="{FEB5AA7B-F371-48CD-AE2B-0554AE031CE6}" type="sibTrans" cxnId="{2AC43954-3BF7-485F-87A4-3BB2E8F7CAEB}">
      <dgm:prSet/>
      <dgm:spPr/>
      <dgm:t>
        <a:bodyPr/>
        <a:lstStyle/>
        <a:p>
          <a:endParaRPr lang="en-US"/>
        </a:p>
      </dgm:t>
    </dgm:pt>
    <dgm:pt modelId="{010B24BD-F277-45AF-8AE8-3DE709CC5E2F}">
      <dgm:prSet custT="1"/>
      <dgm:spPr>
        <a:solidFill>
          <a:schemeClr val="accent3">
            <a:alpha val="90000"/>
          </a:schemeClr>
        </a:solidFill>
      </dgm:spPr>
      <dgm:t>
        <a:bodyPr/>
        <a:lstStyle/>
        <a:p>
          <a:pPr rtl="0"/>
          <a:r>
            <a:rPr lang="en-US" sz="900" dirty="0" smtClean="0"/>
            <a:t>Attacker uses application vulnerability</a:t>
          </a:r>
          <a:endParaRPr lang="en-US" sz="900" dirty="0"/>
        </a:p>
      </dgm:t>
    </dgm:pt>
    <dgm:pt modelId="{BBD36297-DD3D-48F2-86E2-2DEBAD530BEB}" type="parTrans" cxnId="{1ECFAC59-3CAC-4169-A6B3-1159BC305B03}">
      <dgm:prSet/>
      <dgm:spPr/>
      <dgm:t>
        <a:bodyPr/>
        <a:lstStyle/>
        <a:p>
          <a:endParaRPr lang="en-US" sz="900"/>
        </a:p>
      </dgm:t>
    </dgm:pt>
    <dgm:pt modelId="{115B9F90-A266-427E-BE55-AADDB8979F63}" type="sibTrans" cxnId="{1ECFAC59-3CAC-4169-A6B3-1159BC305B03}">
      <dgm:prSet/>
      <dgm:spPr/>
      <dgm:t>
        <a:bodyPr/>
        <a:lstStyle/>
        <a:p>
          <a:endParaRPr lang="en-US"/>
        </a:p>
      </dgm:t>
    </dgm:pt>
    <dgm:pt modelId="{70A362F6-6537-4C25-864A-0545C5D4FAA3}">
      <dgm:prSet custT="1"/>
      <dgm:spPr>
        <a:solidFill>
          <a:schemeClr val="accent3">
            <a:alpha val="90000"/>
          </a:schemeClr>
        </a:solidFill>
      </dgm:spPr>
      <dgm:t>
        <a:bodyPr/>
        <a:lstStyle/>
        <a:p>
          <a:pPr rtl="0"/>
          <a:r>
            <a:rPr lang="en-US" sz="900" dirty="0" smtClean="0"/>
            <a:t>SQL injection</a:t>
          </a:r>
          <a:endParaRPr lang="en-US" sz="900" dirty="0"/>
        </a:p>
      </dgm:t>
    </dgm:pt>
    <dgm:pt modelId="{306CA8FA-C796-4731-B492-C1E1F24C760E}" type="parTrans" cxnId="{A2584F66-EC7C-4B44-983B-7F8CC642BF7C}">
      <dgm:prSet/>
      <dgm:spPr/>
      <dgm:t>
        <a:bodyPr/>
        <a:lstStyle/>
        <a:p>
          <a:endParaRPr lang="en-US" sz="900"/>
        </a:p>
      </dgm:t>
    </dgm:pt>
    <dgm:pt modelId="{EC49D368-F9CD-4DFD-AFB8-24199D1761BC}" type="sibTrans" cxnId="{A2584F66-EC7C-4B44-983B-7F8CC642BF7C}">
      <dgm:prSet/>
      <dgm:spPr/>
      <dgm:t>
        <a:bodyPr/>
        <a:lstStyle/>
        <a:p>
          <a:endParaRPr lang="en-US"/>
        </a:p>
      </dgm:t>
    </dgm:pt>
    <dgm:pt modelId="{B7BFC637-36AA-46B1-9DA8-DC9EEF154559}">
      <dgm:prSet custT="1"/>
      <dgm:spPr>
        <a:solidFill>
          <a:schemeClr val="accent3">
            <a:alpha val="90000"/>
          </a:schemeClr>
        </a:solidFill>
      </dgm:spPr>
      <dgm:t>
        <a:bodyPr/>
        <a:lstStyle/>
        <a:p>
          <a:pPr rtl="0"/>
          <a:r>
            <a:rPr lang="en-US" sz="900" dirty="0" smtClean="0"/>
            <a:t>Access control attack</a:t>
          </a:r>
          <a:endParaRPr lang="en-US" sz="900" dirty="0"/>
        </a:p>
      </dgm:t>
    </dgm:pt>
    <dgm:pt modelId="{78F2C5D9-91E6-4400-9118-EC103963BAB3}" type="parTrans" cxnId="{E6788CB8-D4EF-4631-922C-DAAB571CA66A}">
      <dgm:prSet/>
      <dgm:spPr/>
      <dgm:t>
        <a:bodyPr/>
        <a:lstStyle/>
        <a:p>
          <a:endParaRPr lang="en-US" sz="900"/>
        </a:p>
      </dgm:t>
    </dgm:pt>
    <dgm:pt modelId="{A89AD5A4-3F8F-4617-987D-B2C8FB355177}" type="sibTrans" cxnId="{E6788CB8-D4EF-4631-922C-DAAB571CA66A}">
      <dgm:prSet/>
      <dgm:spPr/>
      <dgm:t>
        <a:bodyPr/>
        <a:lstStyle/>
        <a:p>
          <a:endParaRPr lang="en-US"/>
        </a:p>
      </dgm:t>
    </dgm:pt>
    <dgm:pt modelId="{300850DB-5C66-4279-86A3-1A0C5BCFE789}">
      <dgm:prSet custT="1"/>
      <dgm:spPr>
        <a:solidFill>
          <a:schemeClr val="accent3">
            <a:alpha val="90000"/>
          </a:schemeClr>
        </a:solidFill>
      </dgm:spPr>
      <dgm:t>
        <a:bodyPr/>
        <a:lstStyle/>
        <a:p>
          <a:pPr rtl="0"/>
          <a:r>
            <a:rPr lang="en-US" sz="900" dirty="0" smtClean="0"/>
            <a:t>Attacker uses infrastructure vulnerability</a:t>
          </a:r>
          <a:endParaRPr lang="en-US" sz="900" dirty="0"/>
        </a:p>
      </dgm:t>
    </dgm:pt>
    <dgm:pt modelId="{BC8810D5-B622-4A3C-9FD3-3C8031B83DEB}" type="parTrans" cxnId="{BF51C97F-FB6C-42A4-9E6D-7A66B897C52A}">
      <dgm:prSet/>
      <dgm:spPr/>
      <dgm:t>
        <a:bodyPr/>
        <a:lstStyle/>
        <a:p>
          <a:endParaRPr lang="en-US" sz="900"/>
        </a:p>
      </dgm:t>
    </dgm:pt>
    <dgm:pt modelId="{141F06F0-1A04-484E-9E83-C0347C921B2B}" type="sibTrans" cxnId="{BF51C97F-FB6C-42A4-9E6D-7A66B897C52A}">
      <dgm:prSet/>
      <dgm:spPr/>
      <dgm:t>
        <a:bodyPr/>
        <a:lstStyle/>
        <a:p>
          <a:endParaRPr lang="en-US"/>
        </a:p>
      </dgm:t>
    </dgm:pt>
    <dgm:pt modelId="{778E0B86-E51D-4A4B-9365-339F20233622}">
      <dgm:prSet custT="1"/>
      <dgm:spPr>
        <a:solidFill>
          <a:schemeClr val="accent3">
            <a:alpha val="90000"/>
          </a:schemeClr>
        </a:solidFill>
      </dgm:spPr>
      <dgm:t>
        <a:bodyPr/>
        <a:lstStyle/>
        <a:p>
          <a:pPr rtl="0"/>
          <a:r>
            <a:rPr lang="en-US" sz="900" dirty="0" smtClean="0"/>
            <a:t>No firewall</a:t>
          </a:r>
          <a:endParaRPr lang="en-US" sz="900" dirty="0"/>
        </a:p>
      </dgm:t>
    </dgm:pt>
    <dgm:pt modelId="{D47FA665-2CF2-4A01-AD70-F5CC8E513D8E}" type="parTrans" cxnId="{43D20816-0218-480A-B1CD-5E0C69E0AA90}">
      <dgm:prSet/>
      <dgm:spPr/>
      <dgm:t>
        <a:bodyPr/>
        <a:lstStyle/>
        <a:p>
          <a:endParaRPr lang="en-US" sz="900"/>
        </a:p>
      </dgm:t>
    </dgm:pt>
    <dgm:pt modelId="{A240B1B3-09AD-48B7-87A4-3E90320C0CA8}" type="sibTrans" cxnId="{43D20816-0218-480A-B1CD-5E0C69E0AA90}">
      <dgm:prSet/>
      <dgm:spPr/>
      <dgm:t>
        <a:bodyPr/>
        <a:lstStyle/>
        <a:p>
          <a:endParaRPr lang="en-US"/>
        </a:p>
      </dgm:t>
    </dgm:pt>
    <dgm:pt modelId="{5351382C-1A30-4019-A8B2-DFDBA90E3D57}">
      <dgm:prSet custT="1"/>
      <dgm:spPr>
        <a:solidFill>
          <a:schemeClr val="accent3">
            <a:alpha val="90000"/>
          </a:schemeClr>
        </a:solidFill>
      </dgm:spPr>
      <dgm:t>
        <a:bodyPr/>
        <a:lstStyle/>
        <a:p>
          <a:pPr rtl="0"/>
          <a:r>
            <a:rPr lang="en-US" sz="900" dirty="0" smtClean="0"/>
            <a:t>Buy on behalf of the user</a:t>
          </a:r>
          <a:endParaRPr lang="en-US" sz="900" dirty="0"/>
        </a:p>
      </dgm:t>
    </dgm:pt>
    <dgm:pt modelId="{E6032746-D2E5-414A-BE48-19057868B18D}" type="parTrans" cxnId="{84107A19-3255-4688-9F62-833B06451A5A}">
      <dgm:prSet/>
      <dgm:spPr/>
      <dgm:t>
        <a:bodyPr/>
        <a:lstStyle/>
        <a:p>
          <a:endParaRPr lang="en-US" sz="900"/>
        </a:p>
      </dgm:t>
    </dgm:pt>
    <dgm:pt modelId="{AF247ABC-A9E7-48B1-B41D-65B46469F333}" type="sibTrans" cxnId="{84107A19-3255-4688-9F62-833B06451A5A}">
      <dgm:prSet/>
      <dgm:spPr/>
      <dgm:t>
        <a:bodyPr/>
        <a:lstStyle/>
        <a:p>
          <a:endParaRPr lang="en-US"/>
        </a:p>
      </dgm:t>
    </dgm:pt>
    <dgm:pt modelId="{66D227A5-0042-4555-9BE3-CF6DCA95296D}">
      <dgm:prSet custT="1"/>
      <dgm:spPr>
        <a:solidFill>
          <a:schemeClr val="accent3">
            <a:alpha val="90000"/>
          </a:schemeClr>
        </a:solidFill>
      </dgm:spPr>
      <dgm:t>
        <a:bodyPr/>
        <a:lstStyle/>
        <a:p>
          <a:pPr rtl="0"/>
          <a:r>
            <a:rPr lang="en-US" sz="900" dirty="0" smtClean="0"/>
            <a:t>Trick the user into buying</a:t>
          </a:r>
          <a:endParaRPr lang="en-US" sz="900" dirty="0"/>
        </a:p>
      </dgm:t>
    </dgm:pt>
    <dgm:pt modelId="{259C3A78-CE6E-49FB-B56F-895DCEDE2DD2}" type="parTrans" cxnId="{1725C4EB-EE72-40DB-B21F-E11D14A7FC93}">
      <dgm:prSet/>
      <dgm:spPr/>
      <dgm:t>
        <a:bodyPr/>
        <a:lstStyle/>
        <a:p>
          <a:endParaRPr lang="en-US" sz="900"/>
        </a:p>
      </dgm:t>
    </dgm:pt>
    <dgm:pt modelId="{6E359CFD-A633-4E48-98EF-125375B957E1}" type="sibTrans" cxnId="{1725C4EB-EE72-40DB-B21F-E11D14A7FC93}">
      <dgm:prSet/>
      <dgm:spPr/>
      <dgm:t>
        <a:bodyPr/>
        <a:lstStyle/>
        <a:p>
          <a:endParaRPr lang="en-US"/>
        </a:p>
      </dgm:t>
    </dgm:pt>
    <dgm:pt modelId="{425E3740-CB1E-477B-898D-CF157435A3D7}">
      <dgm:prSet custT="1"/>
      <dgm:spPr>
        <a:solidFill>
          <a:schemeClr val="accent3">
            <a:alpha val="90000"/>
          </a:schemeClr>
        </a:solidFill>
      </dgm:spPr>
      <dgm:t>
        <a:bodyPr/>
        <a:lstStyle/>
        <a:p>
          <a:pPr rtl="0"/>
          <a:r>
            <a:rPr lang="en-US" sz="900" dirty="0" smtClean="0"/>
            <a:t>CSRF attack</a:t>
          </a:r>
          <a:endParaRPr lang="en-US" sz="900" dirty="0"/>
        </a:p>
      </dgm:t>
    </dgm:pt>
    <dgm:pt modelId="{E1EF5C6E-E403-44DD-8F73-29E9E27F4ED1}" type="parTrans" cxnId="{4248AB0D-7904-4E1F-9B9B-9A422FBD814F}">
      <dgm:prSet/>
      <dgm:spPr/>
      <dgm:t>
        <a:bodyPr/>
        <a:lstStyle/>
        <a:p>
          <a:endParaRPr lang="en-US" sz="900"/>
        </a:p>
      </dgm:t>
    </dgm:pt>
    <dgm:pt modelId="{9AC30F71-5859-4197-BE18-26AD43D8D7DC}" type="sibTrans" cxnId="{4248AB0D-7904-4E1F-9B9B-9A422FBD814F}">
      <dgm:prSet/>
      <dgm:spPr/>
      <dgm:t>
        <a:bodyPr/>
        <a:lstStyle/>
        <a:p>
          <a:endParaRPr lang="en-US"/>
        </a:p>
      </dgm:t>
    </dgm:pt>
    <dgm:pt modelId="{8C203481-05DC-48B4-8CBB-21713E6E14EC}">
      <dgm:prSet custT="1"/>
      <dgm:spPr>
        <a:solidFill>
          <a:schemeClr val="accent3">
            <a:alpha val="90000"/>
          </a:schemeClr>
        </a:solidFill>
      </dgm:spPr>
      <dgm:t>
        <a:bodyPr/>
        <a:lstStyle/>
        <a:p>
          <a:pPr rtl="0"/>
          <a:r>
            <a:rPr lang="en-US" sz="900" dirty="0" smtClean="0"/>
            <a:t>Attacker logs-in as user</a:t>
          </a:r>
          <a:endParaRPr lang="en-US" sz="900" dirty="0"/>
        </a:p>
      </dgm:t>
    </dgm:pt>
    <dgm:pt modelId="{26A7E939-000B-4A56-9C5A-6FE48F57A021}" type="parTrans" cxnId="{9B37FE2F-3982-4C84-B02B-50B58DC4BFA5}">
      <dgm:prSet/>
      <dgm:spPr/>
      <dgm:t>
        <a:bodyPr/>
        <a:lstStyle/>
        <a:p>
          <a:endParaRPr lang="en-US" sz="900"/>
        </a:p>
      </dgm:t>
    </dgm:pt>
    <dgm:pt modelId="{9A6D36A2-30FB-493E-A89F-594A91E6A8A3}" type="sibTrans" cxnId="{9B37FE2F-3982-4C84-B02B-50B58DC4BFA5}">
      <dgm:prSet/>
      <dgm:spPr/>
      <dgm:t>
        <a:bodyPr/>
        <a:lstStyle/>
        <a:p>
          <a:endParaRPr lang="en-US"/>
        </a:p>
      </dgm:t>
    </dgm:pt>
    <dgm:pt modelId="{24D3BDEA-90C7-4967-B066-FAAD7FCBDA29}">
      <dgm:prSet custT="1"/>
      <dgm:spPr>
        <a:solidFill>
          <a:schemeClr val="accent3">
            <a:alpha val="90000"/>
          </a:schemeClr>
        </a:solidFill>
      </dgm:spPr>
      <dgm:t>
        <a:bodyPr/>
        <a:lstStyle/>
        <a:p>
          <a:pPr rtl="0"/>
          <a:r>
            <a:rPr lang="en-US" sz="900" dirty="0" smtClean="0"/>
            <a:t>Unsecure DB passwords</a:t>
          </a:r>
          <a:endParaRPr lang="en-US" sz="900" dirty="0"/>
        </a:p>
      </dgm:t>
    </dgm:pt>
    <dgm:pt modelId="{49AB8ACC-6B07-4397-8ACA-AEE4ACB95283}" type="parTrans" cxnId="{13A65B1E-3B94-4904-B9E5-3EFBFCD32CE8}">
      <dgm:prSet/>
      <dgm:spPr/>
      <dgm:t>
        <a:bodyPr/>
        <a:lstStyle/>
        <a:p>
          <a:endParaRPr lang="en-US" sz="900"/>
        </a:p>
      </dgm:t>
    </dgm:pt>
    <dgm:pt modelId="{EBFEDB1B-4BD1-45B4-897B-A2E2FB241ED2}" type="sibTrans" cxnId="{13A65B1E-3B94-4904-B9E5-3EFBFCD32CE8}">
      <dgm:prSet/>
      <dgm:spPr/>
      <dgm:t>
        <a:bodyPr/>
        <a:lstStyle/>
        <a:p>
          <a:endParaRPr lang="en-US"/>
        </a:p>
      </dgm:t>
    </dgm:pt>
    <dgm:pt modelId="{E4038211-1CC8-4000-8FC7-8C3E77B22327}">
      <dgm:prSet custT="1"/>
      <dgm:spPr>
        <a:solidFill>
          <a:schemeClr val="accent3">
            <a:alpha val="90000"/>
          </a:schemeClr>
        </a:solidFill>
      </dgm:spPr>
      <dgm:t>
        <a:bodyPr/>
        <a:lstStyle/>
        <a:p>
          <a:pPr rtl="0"/>
          <a:r>
            <a:rPr lang="en-US" sz="900" dirty="0" smtClean="0"/>
            <a:t>Unsecure storage of DB passwords</a:t>
          </a:r>
          <a:endParaRPr lang="en-US" sz="900" dirty="0"/>
        </a:p>
      </dgm:t>
    </dgm:pt>
    <dgm:pt modelId="{F3F9963B-ACB2-4C19-900A-14CC7FF2A0CB}" type="parTrans" cxnId="{B7368B8E-8559-4147-9EE3-90755ED5B94E}">
      <dgm:prSet/>
      <dgm:spPr/>
      <dgm:t>
        <a:bodyPr/>
        <a:lstStyle/>
        <a:p>
          <a:endParaRPr lang="en-US" sz="900"/>
        </a:p>
      </dgm:t>
    </dgm:pt>
    <dgm:pt modelId="{0BE26531-BB6C-4A1D-9DDB-9584252423DD}" type="sibTrans" cxnId="{B7368B8E-8559-4147-9EE3-90755ED5B94E}">
      <dgm:prSet/>
      <dgm:spPr/>
      <dgm:t>
        <a:bodyPr/>
        <a:lstStyle/>
        <a:p>
          <a:endParaRPr lang="en-US"/>
        </a:p>
      </dgm:t>
    </dgm:pt>
    <dgm:pt modelId="{85D24EEF-96F9-4E81-A1A3-4F70942FE906}">
      <dgm:prSet custT="1"/>
      <dgm:spPr>
        <a:gradFill flip="none" rotWithShape="0">
          <a:gsLst>
            <a:gs pos="0">
              <a:srgbClr val="92D050">
                <a:tint val="66000"/>
                <a:satMod val="160000"/>
              </a:srgbClr>
            </a:gs>
            <a:gs pos="50000">
              <a:srgbClr val="92D050">
                <a:tint val="44500"/>
                <a:satMod val="160000"/>
              </a:srgbClr>
            </a:gs>
            <a:gs pos="100000">
              <a:srgbClr val="92D050">
                <a:tint val="23500"/>
                <a:satMod val="160000"/>
              </a:srgbClr>
            </a:gs>
          </a:gsLst>
          <a:lin ang="18900000" scaled="1"/>
          <a:tileRect/>
        </a:gradFill>
      </dgm:spPr>
      <dgm:t>
        <a:bodyPr/>
        <a:lstStyle/>
        <a:p>
          <a:pPr rtl="0"/>
          <a:r>
            <a:rPr lang="en-US" sz="900" dirty="0" smtClean="0"/>
            <a:t>use https</a:t>
          </a:r>
          <a:endParaRPr lang="en-US" sz="900" dirty="0"/>
        </a:p>
      </dgm:t>
    </dgm:pt>
    <dgm:pt modelId="{E5348D86-959F-44F1-822C-D3F7EEC1CB36}" type="parTrans" cxnId="{44D93F24-8961-4532-AF07-6C9041A72FFC}">
      <dgm:prSet/>
      <dgm:spPr/>
      <dgm:t>
        <a:bodyPr/>
        <a:lstStyle/>
        <a:p>
          <a:endParaRPr lang="en-US" sz="900"/>
        </a:p>
      </dgm:t>
    </dgm:pt>
    <dgm:pt modelId="{08869A71-BF33-42E9-9E47-D7FFE53B7524}" type="sibTrans" cxnId="{44D93F24-8961-4532-AF07-6C9041A72FFC}">
      <dgm:prSet/>
      <dgm:spPr/>
      <dgm:t>
        <a:bodyPr/>
        <a:lstStyle/>
        <a:p>
          <a:endParaRPr lang="en-US"/>
        </a:p>
      </dgm:t>
    </dgm:pt>
    <dgm:pt modelId="{8C57406A-19B2-463B-97F1-E84901AB6498}">
      <dgm:prSet custT="1"/>
      <dgm:spPr>
        <a:gradFill flip="none" rotWithShape="0">
          <a:gsLst>
            <a:gs pos="0">
              <a:srgbClr val="92D050">
                <a:tint val="66000"/>
                <a:satMod val="160000"/>
              </a:srgbClr>
            </a:gs>
            <a:gs pos="50000">
              <a:srgbClr val="92D050">
                <a:tint val="44500"/>
                <a:satMod val="160000"/>
              </a:srgbClr>
            </a:gs>
            <a:gs pos="100000">
              <a:srgbClr val="92D050">
                <a:tint val="23500"/>
                <a:satMod val="160000"/>
              </a:srgbClr>
            </a:gs>
          </a:gsLst>
          <a:lin ang="18900000" scaled="1"/>
          <a:tileRect/>
        </a:gradFill>
      </dgm:spPr>
      <dgm:t>
        <a:bodyPr/>
        <a:lstStyle/>
        <a:p>
          <a:pPr rtl="0"/>
          <a:r>
            <a:rPr lang="en-US" sz="900" dirty="0" smtClean="0"/>
            <a:t>use https</a:t>
          </a:r>
          <a:endParaRPr lang="en-US" sz="900" dirty="0"/>
        </a:p>
      </dgm:t>
    </dgm:pt>
    <dgm:pt modelId="{1D693482-2FF1-46FA-B650-C51044BDF50C}" type="parTrans" cxnId="{3DC6BB6C-CB78-4096-936B-9CCE29446081}">
      <dgm:prSet/>
      <dgm:spPr/>
      <dgm:t>
        <a:bodyPr/>
        <a:lstStyle/>
        <a:p>
          <a:endParaRPr lang="en-US" sz="900"/>
        </a:p>
      </dgm:t>
    </dgm:pt>
    <dgm:pt modelId="{363349D7-B548-4A09-81F3-2A711A5FD30C}" type="sibTrans" cxnId="{3DC6BB6C-CB78-4096-936B-9CCE29446081}">
      <dgm:prSet/>
      <dgm:spPr/>
      <dgm:t>
        <a:bodyPr/>
        <a:lstStyle/>
        <a:p>
          <a:endParaRPr lang="en-US"/>
        </a:p>
      </dgm:t>
    </dgm:pt>
    <dgm:pt modelId="{653B14A1-C67A-4C98-A2A7-4B2BACB63A51}">
      <dgm:prSet custT="1"/>
      <dgm:spPr>
        <a:gradFill flip="none" rotWithShape="0">
          <a:gsLst>
            <a:gs pos="0">
              <a:srgbClr val="92D050">
                <a:tint val="66000"/>
                <a:satMod val="160000"/>
              </a:srgbClr>
            </a:gs>
            <a:gs pos="50000">
              <a:srgbClr val="92D050">
                <a:tint val="44500"/>
                <a:satMod val="160000"/>
              </a:srgbClr>
            </a:gs>
            <a:gs pos="100000">
              <a:srgbClr val="92D050">
                <a:tint val="23500"/>
                <a:satMod val="160000"/>
              </a:srgbClr>
            </a:gs>
          </a:gsLst>
          <a:lin ang="18900000" scaled="1"/>
          <a:tileRect/>
        </a:gradFill>
      </dgm:spPr>
      <dgm:t>
        <a:bodyPr/>
        <a:lstStyle/>
        <a:p>
          <a:pPr rtl="0"/>
          <a:r>
            <a:rPr lang="en-US" sz="900" dirty="0" smtClean="0"/>
            <a:t>escape output</a:t>
          </a:r>
          <a:endParaRPr lang="en-US" sz="900" dirty="0"/>
        </a:p>
      </dgm:t>
    </dgm:pt>
    <dgm:pt modelId="{D210803F-9DDC-4BB0-B22D-737ADF53E1AE}" type="parTrans" cxnId="{1E59F20D-6682-4E84-9FE6-6ACB97D9EF07}">
      <dgm:prSet/>
      <dgm:spPr/>
      <dgm:t>
        <a:bodyPr/>
        <a:lstStyle/>
        <a:p>
          <a:endParaRPr lang="en-US" sz="900"/>
        </a:p>
      </dgm:t>
    </dgm:pt>
    <dgm:pt modelId="{F89BB5E4-A89F-4055-AF09-D5A58B6426BF}" type="sibTrans" cxnId="{1E59F20D-6682-4E84-9FE6-6ACB97D9EF07}">
      <dgm:prSet/>
      <dgm:spPr/>
      <dgm:t>
        <a:bodyPr/>
        <a:lstStyle/>
        <a:p>
          <a:endParaRPr lang="en-US"/>
        </a:p>
      </dgm:t>
    </dgm:pt>
    <dgm:pt modelId="{4F430073-C112-41D4-8A8A-09B7B9B804AF}">
      <dgm:prSet custT="1"/>
      <dgm:spPr>
        <a:gradFill flip="none" rotWithShape="0">
          <a:gsLst>
            <a:gs pos="0">
              <a:srgbClr val="92D050">
                <a:tint val="66000"/>
                <a:satMod val="160000"/>
              </a:srgbClr>
            </a:gs>
            <a:gs pos="50000">
              <a:srgbClr val="92D050">
                <a:tint val="44500"/>
                <a:satMod val="160000"/>
              </a:srgbClr>
            </a:gs>
            <a:gs pos="100000">
              <a:srgbClr val="92D050">
                <a:tint val="23500"/>
                <a:satMod val="160000"/>
              </a:srgbClr>
            </a:gs>
          </a:gsLst>
          <a:lin ang="18900000" scaled="1"/>
          <a:tileRect/>
        </a:gradFill>
      </dgm:spPr>
      <dgm:t>
        <a:bodyPr/>
        <a:lstStyle/>
        <a:p>
          <a:pPr rtl="0"/>
          <a:r>
            <a:rPr lang="en-US" sz="900" dirty="0" smtClean="0"/>
            <a:t>use prepared statement</a:t>
          </a:r>
          <a:endParaRPr lang="en-US" sz="900" dirty="0"/>
        </a:p>
      </dgm:t>
    </dgm:pt>
    <dgm:pt modelId="{57CB178A-A45B-4A68-9983-56629C90B9FC}" type="parTrans" cxnId="{74A33ED8-606E-4F5B-A170-F75357583E24}">
      <dgm:prSet/>
      <dgm:spPr/>
      <dgm:t>
        <a:bodyPr/>
        <a:lstStyle/>
        <a:p>
          <a:endParaRPr lang="en-US" sz="900"/>
        </a:p>
      </dgm:t>
    </dgm:pt>
    <dgm:pt modelId="{3E2C71C8-E410-497D-AE0A-2351361F31A3}" type="sibTrans" cxnId="{74A33ED8-606E-4F5B-A170-F75357583E24}">
      <dgm:prSet/>
      <dgm:spPr/>
      <dgm:t>
        <a:bodyPr/>
        <a:lstStyle/>
        <a:p>
          <a:endParaRPr lang="en-US"/>
        </a:p>
      </dgm:t>
    </dgm:pt>
    <dgm:pt modelId="{7212FF20-3737-4B38-A67B-901886A0AE83}">
      <dgm:prSet custT="1"/>
      <dgm:spPr>
        <a:gradFill flip="none" rotWithShape="0">
          <a:gsLst>
            <a:gs pos="0">
              <a:srgbClr val="92D050">
                <a:tint val="66000"/>
                <a:satMod val="160000"/>
              </a:srgbClr>
            </a:gs>
            <a:gs pos="50000">
              <a:srgbClr val="92D050">
                <a:tint val="44500"/>
                <a:satMod val="160000"/>
              </a:srgbClr>
            </a:gs>
            <a:gs pos="100000">
              <a:srgbClr val="92D050">
                <a:tint val="23500"/>
                <a:satMod val="160000"/>
              </a:srgbClr>
            </a:gs>
          </a:gsLst>
          <a:lin ang="18900000" scaled="1"/>
          <a:tileRect/>
        </a:gradFill>
      </dgm:spPr>
      <dgm:t>
        <a:bodyPr/>
        <a:lstStyle/>
        <a:p>
          <a:pPr rtl="0"/>
          <a:r>
            <a:rPr lang="en-US" sz="900" dirty="0" smtClean="0"/>
            <a:t>use prepared statement</a:t>
          </a:r>
          <a:endParaRPr lang="en-US" sz="900" dirty="0"/>
        </a:p>
      </dgm:t>
    </dgm:pt>
    <dgm:pt modelId="{E8D6619A-4A6A-49BD-8DA4-92619B9D58FD}" type="parTrans" cxnId="{B0900315-4A40-4B99-86CC-C0F13BC9A1C1}">
      <dgm:prSet/>
      <dgm:spPr/>
      <dgm:t>
        <a:bodyPr/>
        <a:lstStyle/>
        <a:p>
          <a:endParaRPr lang="en-US" sz="900"/>
        </a:p>
      </dgm:t>
    </dgm:pt>
    <dgm:pt modelId="{77CBDD10-14F5-41B1-89DC-A0AAE302DE79}" type="sibTrans" cxnId="{B0900315-4A40-4B99-86CC-C0F13BC9A1C1}">
      <dgm:prSet/>
      <dgm:spPr/>
      <dgm:t>
        <a:bodyPr/>
        <a:lstStyle/>
        <a:p>
          <a:endParaRPr lang="en-US"/>
        </a:p>
      </dgm:t>
    </dgm:pt>
    <dgm:pt modelId="{6C8B5529-3BED-476C-9D11-7B855B362F89}">
      <dgm:prSet custT="1"/>
      <dgm:spPr>
        <a:gradFill flip="none" rotWithShape="0">
          <a:gsLst>
            <a:gs pos="0">
              <a:srgbClr val="92D050">
                <a:tint val="66000"/>
                <a:satMod val="160000"/>
              </a:srgbClr>
            </a:gs>
            <a:gs pos="50000">
              <a:srgbClr val="92D050">
                <a:tint val="44500"/>
                <a:satMod val="160000"/>
              </a:srgbClr>
            </a:gs>
            <a:gs pos="100000">
              <a:srgbClr val="92D050">
                <a:tint val="23500"/>
                <a:satMod val="160000"/>
              </a:srgbClr>
            </a:gs>
          </a:gsLst>
          <a:lin ang="18900000" scaled="1"/>
          <a:tileRect/>
        </a:gradFill>
      </dgm:spPr>
      <dgm:t>
        <a:bodyPr/>
        <a:lstStyle/>
        <a:p>
          <a:pPr rtl="0"/>
          <a:r>
            <a:rPr lang="en-US" sz="900" dirty="0" smtClean="0"/>
            <a:t>use fine-grained control</a:t>
          </a:r>
          <a:endParaRPr lang="en-US" sz="900" dirty="0"/>
        </a:p>
      </dgm:t>
    </dgm:pt>
    <dgm:pt modelId="{31FB498B-BF21-4AA8-97F1-FF18E9F6CC2D}" type="parTrans" cxnId="{B6A3EDC6-E659-43AF-A86E-EB8C02DB4AE9}">
      <dgm:prSet/>
      <dgm:spPr/>
      <dgm:t>
        <a:bodyPr/>
        <a:lstStyle/>
        <a:p>
          <a:endParaRPr lang="en-US" sz="900"/>
        </a:p>
      </dgm:t>
    </dgm:pt>
    <dgm:pt modelId="{E891BC74-70C3-4A0F-8E1D-901F8D2C6EB1}" type="sibTrans" cxnId="{B6A3EDC6-E659-43AF-A86E-EB8C02DB4AE9}">
      <dgm:prSet/>
      <dgm:spPr/>
      <dgm:t>
        <a:bodyPr/>
        <a:lstStyle/>
        <a:p>
          <a:endParaRPr lang="en-US"/>
        </a:p>
      </dgm:t>
    </dgm:pt>
    <dgm:pt modelId="{5EA82C10-3D44-4D85-8C87-E7B240129DD3}">
      <dgm:prSet custT="1"/>
      <dgm:spPr>
        <a:gradFill flip="none" rotWithShape="0">
          <a:gsLst>
            <a:gs pos="0">
              <a:srgbClr val="92D050">
                <a:tint val="66000"/>
                <a:satMod val="160000"/>
              </a:srgbClr>
            </a:gs>
            <a:gs pos="50000">
              <a:srgbClr val="92D050">
                <a:tint val="44500"/>
                <a:satMod val="160000"/>
              </a:srgbClr>
            </a:gs>
            <a:gs pos="100000">
              <a:srgbClr val="92D050">
                <a:tint val="23500"/>
                <a:satMod val="160000"/>
              </a:srgbClr>
            </a:gs>
          </a:gsLst>
          <a:lin ang="18900000" scaled="1"/>
          <a:tileRect/>
        </a:gradFill>
      </dgm:spPr>
      <dgm:t>
        <a:bodyPr/>
        <a:lstStyle/>
        <a:p>
          <a:pPr rtl="0"/>
          <a:r>
            <a:rPr lang="en-US" sz="900" dirty="0" smtClean="0"/>
            <a:t>install firewall</a:t>
          </a:r>
          <a:endParaRPr lang="en-US" sz="900" dirty="0"/>
        </a:p>
      </dgm:t>
    </dgm:pt>
    <dgm:pt modelId="{2947CE24-072F-4DAF-8690-8B2DB4E0FC43}" type="parTrans" cxnId="{D3F7480B-BD4C-4501-8D11-0FAACCEE8A23}">
      <dgm:prSet/>
      <dgm:spPr/>
      <dgm:t>
        <a:bodyPr/>
        <a:lstStyle/>
        <a:p>
          <a:endParaRPr lang="en-US" sz="900"/>
        </a:p>
      </dgm:t>
    </dgm:pt>
    <dgm:pt modelId="{35B867D4-072C-4A12-9464-5D649D8AF02B}" type="sibTrans" cxnId="{D3F7480B-BD4C-4501-8D11-0FAACCEE8A23}">
      <dgm:prSet/>
      <dgm:spPr/>
      <dgm:t>
        <a:bodyPr/>
        <a:lstStyle/>
        <a:p>
          <a:endParaRPr lang="en-US"/>
        </a:p>
      </dgm:t>
    </dgm:pt>
    <dgm:pt modelId="{5E8BBEE4-EAC8-46C5-A299-AC6D24B9DB17}">
      <dgm:prSet custT="1"/>
      <dgm:spPr>
        <a:gradFill flip="none" rotWithShape="0">
          <a:gsLst>
            <a:gs pos="0">
              <a:srgbClr val="92D050">
                <a:tint val="66000"/>
                <a:satMod val="160000"/>
              </a:srgbClr>
            </a:gs>
            <a:gs pos="50000">
              <a:srgbClr val="92D050">
                <a:tint val="44500"/>
                <a:satMod val="160000"/>
              </a:srgbClr>
            </a:gs>
            <a:gs pos="100000">
              <a:srgbClr val="92D050">
                <a:tint val="23500"/>
                <a:satMod val="160000"/>
              </a:srgbClr>
            </a:gs>
          </a:gsLst>
          <a:lin ang="18900000" scaled="1"/>
          <a:tileRect/>
        </a:gradFill>
      </dgm:spPr>
      <dgm:t>
        <a:bodyPr/>
        <a:lstStyle/>
        <a:p>
          <a:pPr rtl="0"/>
          <a:r>
            <a:rPr lang="en-US" sz="900" dirty="0" smtClean="0"/>
            <a:t>enforce password policy</a:t>
          </a:r>
          <a:endParaRPr lang="en-US" sz="900" dirty="0"/>
        </a:p>
      </dgm:t>
    </dgm:pt>
    <dgm:pt modelId="{AE6FF559-C76E-47AD-B234-58F34C28B380}" type="parTrans" cxnId="{659138AD-D6DA-4E72-BDA8-555EB9DC8473}">
      <dgm:prSet/>
      <dgm:spPr/>
      <dgm:t>
        <a:bodyPr/>
        <a:lstStyle/>
        <a:p>
          <a:endParaRPr lang="en-US" sz="900"/>
        </a:p>
      </dgm:t>
    </dgm:pt>
    <dgm:pt modelId="{86D547EB-F0C8-4C55-A19E-1FFC8603A883}" type="sibTrans" cxnId="{659138AD-D6DA-4E72-BDA8-555EB9DC8473}">
      <dgm:prSet/>
      <dgm:spPr/>
      <dgm:t>
        <a:bodyPr/>
        <a:lstStyle/>
        <a:p>
          <a:endParaRPr lang="en-US"/>
        </a:p>
      </dgm:t>
    </dgm:pt>
    <dgm:pt modelId="{69B1DB92-65EE-4BFF-A930-D9EF25D100A1}">
      <dgm:prSet custT="1"/>
      <dgm:spPr>
        <a:gradFill flip="none" rotWithShape="0">
          <a:gsLst>
            <a:gs pos="0">
              <a:srgbClr val="92D050">
                <a:tint val="66000"/>
                <a:satMod val="160000"/>
              </a:srgbClr>
            </a:gs>
            <a:gs pos="50000">
              <a:srgbClr val="92D050">
                <a:tint val="44500"/>
                <a:satMod val="160000"/>
              </a:srgbClr>
            </a:gs>
            <a:gs pos="100000">
              <a:srgbClr val="92D050">
                <a:tint val="23500"/>
                <a:satMod val="160000"/>
              </a:srgbClr>
            </a:gs>
          </a:gsLst>
          <a:lin ang="18900000" scaled="1"/>
          <a:tileRect/>
        </a:gradFill>
      </dgm:spPr>
      <dgm:t>
        <a:bodyPr/>
        <a:lstStyle/>
        <a:p>
          <a:pPr rtl="0"/>
          <a:r>
            <a:rPr lang="en-US" sz="900" dirty="0" smtClean="0"/>
            <a:t>use secure storage</a:t>
          </a:r>
          <a:endParaRPr lang="en-US" sz="900" dirty="0"/>
        </a:p>
      </dgm:t>
    </dgm:pt>
    <dgm:pt modelId="{3E96475B-B745-4D76-B12F-0BAC38752DFE}" type="parTrans" cxnId="{64D12BCC-68EB-41F2-AE36-89A0F5D5DDAC}">
      <dgm:prSet/>
      <dgm:spPr/>
      <dgm:t>
        <a:bodyPr/>
        <a:lstStyle/>
        <a:p>
          <a:endParaRPr lang="en-US" sz="900"/>
        </a:p>
      </dgm:t>
    </dgm:pt>
    <dgm:pt modelId="{5B59AA4E-E345-4F8D-98E7-D3CFA6929A53}" type="sibTrans" cxnId="{64D12BCC-68EB-41F2-AE36-89A0F5D5DDAC}">
      <dgm:prSet/>
      <dgm:spPr/>
      <dgm:t>
        <a:bodyPr/>
        <a:lstStyle/>
        <a:p>
          <a:endParaRPr lang="en-US"/>
        </a:p>
      </dgm:t>
    </dgm:pt>
    <dgm:pt modelId="{466B5EF8-ED6C-4A48-B7D7-9375E53EAA96}">
      <dgm:prSet custT="1"/>
      <dgm:spPr>
        <a:gradFill flip="none" rotWithShape="0">
          <a:gsLst>
            <a:gs pos="0">
              <a:srgbClr val="92D050">
                <a:tint val="66000"/>
                <a:satMod val="160000"/>
              </a:srgbClr>
            </a:gs>
            <a:gs pos="50000">
              <a:srgbClr val="92D050">
                <a:tint val="44500"/>
                <a:satMod val="160000"/>
              </a:srgbClr>
            </a:gs>
            <a:gs pos="100000">
              <a:srgbClr val="92D050">
                <a:tint val="23500"/>
                <a:satMod val="160000"/>
              </a:srgbClr>
            </a:gs>
          </a:gsLst>
          <a:lin ang="18900000" scaled="1"/>
          <a:tileRect/>
        </a:gradFill>
      </dgm:spPr>
      <dgm:t>
        <a:bodyPr/>
        <a:lstStyle/>
        <a:p>
          <a:pPr rtl="0"/>
          <a:r>
            <a:rPr lang="en-US" sz="900" dirty="0" smtClean="0"/>
            <a:t>use CSRF protection mechanism</a:t>
          </a:r>
          <a:endParaRPr lang="en-US" sz="900" dirty="0"/>
        </a:p>
      </dgm:t>
    </dgm:pt>
    <dgm:pt modelId="{702ECCD4-BAC7-427B-8B8C-0F1B5D2728F9}" type="parTrans" cxnId="{3E23BB50-A7F3-4C62-BD1A-4823C1BA5210}">
      <dgm:prSet/>
      <dgm:spPr/>
      <dgm:t>
        <a:bodyPr/>
        <a:lstStyle/>
        <a:p>
          <a:endParaRPr lang="en-US" sz="900"/>
        </a:p>
      </dgm:t>
    </dgm:pt>
    <dgm:pt modelId="{9B1677E6-3867-40BF-B62C-9699F53A5D3B}" type="sibTrans" cxnId="{3E23BB50-A7F3-4C62-BD1A-4823C1BA5210}">
      <dgm:prSet/>
      <dgm:spPr/>
      <dgm:t>
        <a:bodyPr/>
        <a:lstStyle/>
        <a:p>
          <a:endParaRPr lang="en-US"/>
        </a:p>
      </dgm:t>
    </dgm:pt>
    <dgm:pt modelId="{2B578499-ADBA-413A-830A-47584A09157E}">
      <dgm:prSet custT="1"/>
      <dgm:spPr>
        <a:solidFill>
          <a:schemeClr val="accent3">
            <a:alpha val="90000"/>
          </a:schemeClr>
        </a:solidFill>
      </dgm:spPr>
      <dgm:t>
        <a:bodyPr/>
        <a:lstStyle/>
        <a:p>
          <a:pPr rtl="0"/>
          <a:r>
            <a:rPr lang="en-US" sz="900" dirty="0" smtClean="0"/>
            <a:t>…</a:t>
          </a:r>
          <a:endParaRPr lang="en-US" sz="900" dirty="0"/>
        </a:p>
      </dgm:t>
    </dgm:pt>
    <dgm:pt modelId="{D26ECC73-FC21-4BF9-A8ED-D9EC2C4587FA}" type="parTrans" cxnId="{E3950616-69BD-47DF-9F32-4244207181D0}">
      <dgm:prSet/>
      <dgm:spPr/>
      <dgm:t>
        <a:bodyPr/>
        <a:lstStyle/>
        <a:p>
          <a:endParaRPr lang="en-US" sz="900"/>
        </a:p>
      </dgm:t>
    </dgm:pt>
    <dgm:pt modelId="{87AB01C2-2016-405E-ACE0-2D3061156B08}" type="sibTrans" cxnId="{E3950616-69BD-47DF-9F32-4244207181D0}">
      <dgm:prSet/>
      <dgm:spPr/>
      <dgm:t>
        <a:bodyPr/>
        <a:lstStyle/>
        <a:p>
          <a:endParaRPr lang="en-US"/>
        </a:p>
      </dgm:t>
    </dgm:pt>
    <dgm:pt modelId="{9B3D57DB-3D86-4A8C-942D-09BF17105FB7}" type="pres">
      <dgm:prSet presAssocID="{01C170A7-6F4C-4164-8B45-AD8A632D40D8}" presName="hierChild1" presStyleCnt="0">
        <dgm:presLayoutVars>
          <dgm:chPref val="1"/>
          <dgm:dir/>
          <dgm:animOne val="branch"/>
          <dgm:animLvl val="lvl"/>
          <dgm:resizeHandles/>
        </dgm:presLayoutVars>
      </dgm:prSet>
      <dgm:spPr/>
      <dgm:t>
        <a:bodyPr/>
        <a:lstStyle/>
        <a:p>
          <a:endParaRPr lang="en-US"/>
        </a:p>
      </dgm:t>
    </dgm:pt>
    <dgm:pt modelId="{ABFEC9F8-59A6-41C4-A504-B26C107C68CA}" type="pres">
      <dgm:prSet presAssocID="{E4BBE839-B269-49B2-952A-0D15DC5B506F}" presName="hierRoot1" presStyleCnt="0"/>
      <dgm:spPr/>
      <dgm:t>
        <a:bodyPr/>
        <a:lstStyle/>
        <a:p>
          <a:endParaRPr lang="en-US"/>
        </a:p>
      </dgm:t>
    </dgm:pt>
    <dgm:pt modelId="{18CC645C-36F1-403F-91DC-2565DE09B596}" type="pres">
      <dgm:prSet presAssocID="{E4BBE839-B269-49B2-952A-0D15DC5B506F}" presName="composite" presStyleCnt="0"/>
      <dgm:spPr/>
      <dgm:t>
        <a:bodyPr/>
        <a:lstStyle/>
        <a:p>
          <a:endParaRPr lang="en-US"/>
        </a:p>
      </dgm:t>
    </dgm:pt>
    <dgm:pt modelId="{295EEF44-3E7E-441D-A30A-6C2E5629DEF6}" type="pres">
      <dgm:prSet presAssocID="{E4BBE839-B269-49B2-952A-0D15DC5B506F}" presName="background" presStyleLbl="node0" presStyleIdx="0" presStyleCnt="1"/>
      <dgm:spPr>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dgm:spPr>
      <dgm:t>
        <a:bodyPr/>
        <a:lstStyle/>
        <a:p>
          <a:endParaRPr lang="en-US"/>
        </a:p>
      </dgm:t>
    </dgm:pt>
    <dgm:pt modelId="{F410B96B-0547-4C73-B4E6-CC3557EAA119}" type="pres">
      <dgm:prSet presAssocID="{E4BBE839-B269-49B2-952A-0D15DC5B506F}" presName="text" presStyleLbl="fgAcc0" presStyleIdx="0" presStyleCnt="1" custScaleX="535832" custScaleY="576191" custLinFactX="-582116" custLinFactY="-500000" custLinFactNeighborX="-600000" custLinFactNeighborY="-585656">
        <dgm:presLayoutVars>
          <dgm:chPref val="3"/>
        </dgm:presLayoutVars>
      </dgm:prSet>
      <dgm:spPr/>
      <dgm:t>
        <a:bodyPr/>
        <a:lstStyle/>
        <a:p>
          <a:endParaRPr lang="en-US"/>
        </a:p>
      </dgm:t>
    </dgm:pt>
    <dgm:pt modelId="{361FC400-1589-4381-B989-83A20AF52DD2}" type="pres">
      <dgm:prSet presAssocID="{E4BBE839-B269-49B2-952A-0D15DC5B506F}" presName="hierChild2" presStyleCnt="0"/>
      <dgm:spPr/>
      <dgm:t>
        <a:bodyPr/>
        <a:lstStyle/>
        <a:p>
          <a:endParaRPr lang="en-US"/>
        </a:p>
      </dgm:t>
    </dgm:pt>
    <dgm:pt modelId="{0E9542A7-7B6E-4167-B715-3552225FD4C1}" type="pres">
      <dgm:prSet presAssocID="{95D9872F-B253-48D0-A4A8-77CF0C032B1E}" presName="Name10" presStyleLbl="parChTrans1D2" presStyleIdx="0" presStyleCnt="2" custSzX="2201713" custSzY="62277"/>
      <dgm:spPr/>
      <dgm:t>
        <a:bodyPr/>
        <a:lstStyle/>
        <a:p>
          <a:endParaRPr lang="en-US"/>
        </a:p>
      </dgm:t>
    </dgm:pt>
    <dgm:pt modelId="{4BDEADA1-E59E-4B72-9E59-CC1A585A65CE}" type="pres">
      <dgm:prSet presAssocID="{74768FFA-5762-4471-BC05-B2F0C37EF989}" presName="hierRoot2" presStyleCnt="0"/>
      <dgm:spPr/>
      <dgm:t>
        <a:bodyPr/>
        <a:lstStyle/>
        <a:p>
          <a:endParaRPr lang="en-US"/>
        </a:p>
      </dgm:t>
    </dgm:pt>
    <dgm:pt modelId="{E4AA36FB-9AEE-42C8-BA4C-1F182AD51D2C}" type="pres">
      <dgm:prSet presAssocID="{74768FFA-5762-4471-BC05-B2F0C37EF989}" presName="composite2" presStyleCnt="0"/>
      <dgm:spPr/>
      <dgm:t>
        <a:bodyPr/>
        <a:lstStyle/>
        <a:p>
          <a:endParaRPr lang="en-US"/>
        </a:p>
      </dgm:t>
    </dgm:pt>
    <dgm:pt modelId="{29B5B6FD-62BE-443B-AD9F-8C31BE56C734}" type="pres">
      <dgm:prSet presAssocID="{74768FFA-5762-4471-BC05-B2F0C37EF989}" presName="background2" presStyleLbl="node2" presStyleIdx="0" presStyleCnt="2"/>
      <dgm:spPr>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dgm:spPr>
      <dgm:t>
        <a:bodyPr/>
        <a:lstStyle/>
        <a:p>
          <a:endParaRPr lang="en-US"/>
        </a:p>
      </dgm:t>
    </dgm:pt>
    <dgm:pt modelId="{AF4FC1F3-7AAA-41C9-A068-F182795E2665}" type="pres">
      <dgm:prSet presAssocID="{74768FFA-5762-4471-BC05-B2F0C37EF989}" presName="text2" presStyleLbl="fgAcc2" presStyleIdx="0" presStyleCnt="2" custScaleX="535832" custScaleY="576191" custLinFactX="-600000" custLinFactY="-400000" custLinFactNeighborX="-660865" custLinFactNeighborY="-470477">
        <dgm:presLayoutVars>
          <dgm:chPref val="3"/>
        </dgm:presLayoutVars>
      </dgm:prSet>
      <dgm:spPr/>
      <dgm:t>
        <a:bodyPr/>
        <a:lstStyle/>
        <a:p>
          <a:endParaRPr lang="en-US"/>
        </a:p>
      </dgm:t>
    </dgm:pt>
    <dgm:pt modelId="{C4C2A5A1-9CA7-4DB2-9010-90E686224095}" type="pres">
      <dgm:prSet presAssocID="{74768FFA-5762-4471-BC05-B2F0C37EF989}" presName="hierChild3" presStyleCnt="0"/>
      <dgm:spPr/>
      <dgm:t>
        <a:bodyPr/>
        <a:lstStyle/>
        <a:p>
          <a:endParaRPr lang="en-US"/>
        </a:p>
      </dgm:t>
    </dgm:pt>
    <dgm:pt modelId="{CCE6EF8D-7A6B-42C1-B8F4-5201C973B7A9}" type="pres">
      <dgm:prSet presAssocID="{2A9BEFAC-6DBB-4CBB-B133-BEABC4A3C724}" presName="Name17" presStyleLbl="parChTrans1D3" presStyleIdx="0" presStyleCnt="4" custSzX="1698382" custSzY="62277"/>
      <dgm:spPr/>
      <dgm:t>
        <a:bodyPr/>
        <a:lstStyle/>
        <a:p>
          <a:endParaRPr lang="en-US"/>
        </a:p>
      </dgm:t>
    </dgm:pt>
    <dgm:pt modelId="{278A4852-C2C4-45A5-8315-F58F9D453BC0}" type="pres">
      <dgm:prSet presAssocID="{E1ECF6D2-3532-44B8-B069-66EAFC2B1488}" presName="hierRoot3" presStyleCnt="0"/>
      <dgm:spPr/>
      <dgm:t>
        <a:bodyPr/>
        <a:lstStyle/>
        <a:p>
          <a:endParaRPr lang="en-US"/>
        </a:p>
      </dgm:t>
    </dgm:pt>
    <dgm:pt modelId="{86788F33-C77F-4C91-80A9-9E624F0A6EC0}" type="pres">
      <dgm:prSet presAssocID="{E1ECF6D2-3532-44B8-B069-66EAFC2B1488}" presName="composite3" presStyleCnt="0"/>
      <dgm:spPr/>
      <dgm:t>
        <a:bodyPr/>
        <a:lstStyle/>
        <a:p>
          <a:endParaRPr lang="en-US"/>
        </a:p>
      </dgm:t>
    </dgm:pt>
    <dgm:pt modelId="{817A7CC8-73A7-43CC-83B5-A086E5DB0D14}" type="pres">
      <dgm:prSet presAssocID="{E1ECF6D2-3532-44B8-B069-66EAFC2B1488}" presName="background3" presStyleLbl="node3" presStyleIdx="0" presStyleCnt="4"/>
      <dgm:spPr>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dgm:spPr>
      <dgm:t>
        <a:bodyPr/>
        <a:lstStyle/>
        <a:p>
          <a:endParaRPr lang="en-US"/>
        </a:p>
      </dgm:t>
    </dgm:pt>
    <dgm:pt modelId="{FAB4DDE3-0B42-48C5-B9A7-EF2AA5BAFB3D}" type="pres">
      <dgm:prSet presAssocID="{E1ECF6D2-3532-44B8-B069-66EAFC2B1488}" presName="text3" presStyleLbl="fgAcc3" presStyleIdx="0" presStyleCnt="4" custScaleX="535832" custScaleY="576191" custLinFactX="-140236" custLinFactY="-200000" custLinFactNeighborX="-200000" custLinFactNeighborY="-287339">
        <dgm:presLayoutVars>
          <dgm:chPref val="3"/>
        </dgm:presLayoutVars>
      </dgm:prSet>
      <dgm:spPr/>
      <dgm:t>
        <a:bodyPr/>
        <a:lstStyle/>
        <a:p>
          <a:endParaRPr lang="en-US"/>
        </a:p>
      </dgm:t>
    </dgm:pt>
    <dgm:pt modelId="{B935A3DF-BC5A-477D-AB54-B85C487A254A}" type="pres">
      <dgm:prSet presAssocID="{E1ECF6D2-3532-44B8-B069-66EAFC2B1488}" presName="hierChild4" presStyleCnt="0"/>
      <dgm:spPr/>
      <dgm:t>
        <a:bodyPr/>
        <a:lstStyle/>
        <a:p>
          <a:endParaRPr lang="en-US"/>
        </a:p>
      </dgm:t>
    </dgm:pt>
    <dgm:pt modelId="{DB4D5D34-717A-4C3C-9871-F3EB0D5A8943}" type="pres">
      <dgm:prSet presAssocID="{F29C5DBC-2485-4953-A279-0B33AB769125}" presName="Name23" presStyleLbl="parChTrans1D4" presStyleIdx="0" presStyleCnt="26" custSzX="1199265" custSzY="62277"/>
      <dgm:spPr/>
      <dgm:t>
        <a:bodyPr/>
        <a:lstStyle/>
        <a:p>
          <a:endParaRPr lang="en-US"/>
        </a:p>
      </dgm:t>
    </dgm:pt>
    <dgm:pt modelId="{6C289EB5-42A2-4D5E-8568-DC6CF575DBD6}" type="pres">
      <dgm:prSet presAssocID="{9F95AAE6-83C9-47B3-B650-0900AAEB8613}" presName="hierRoot4" presStyleCnt="0"/>
      <dgm:spPr/>
      <dgm:t>
        <a:bodyPr/>
        <a:lstStyle/>
        <a:p>
          <a:endParaRPr lang="en-US"/>
        </a:p>
      </dgm:t>
    </dgm:pt>
    <dgm:pt modelId="{3FD4E50B-A21A-4F88-AF82-0050A21E4374}" type="pres">
      <dgm:prSet presAssocID="{9F95AAE6-83C9-47B3-B650-0900AAEB8613}" presName="composite4" presStyleCnt="0"/>
      <dgm:spPr/>
      <dgm:t>
        <a:bodyPr/>
        <a:lstStyle/>
        <a:p>
          <a:endParaRPr lang="en-US"/>
        </a:p>
      </dgm:t>
    </dgm:pt>
    <dgm:pt modelId="{DBEBF243-FE20-44BE-B8E8-2CD3790BF776}" type="pres">
      <dgm:prSet presAssocID="{9F95AAE6-83C9-47B3-B650-0900AAEB8613}" presName="background4" presStyleLbl="node4" presStyleIdx="0" presStyleCnt="26"/>
      <dgm:spPr>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dgm:spPr>
      <dgm:t>
        <a:bodyPr/>
        <a:lstStyle/>
        <a:p>
          <a:endParaRPr lang="en-US"/>
        </a:p>
      </dgm:t>
    </dgm:pt>
    <dgm:pt modelId="{F143F7A6-43DA-485D-AC46-8DADE864CE31}" type="pres">
      <dgm:prSet presAssocID="{9F95AAE6-83C9-47B3-B650-0900AAEB8613}" presName="text4" presStyleLbl="fgAcc4" presStyleIdx="0" presStyleCnt="26" custScaleX="535832" custScaleY="576191" custLinFactX="1000" custLinFactNeighborX="100000" custLinFactNeighborY="24974">
        <dgm:presLayoutVars>
          <dgm:chPref val="3"/>
        </dgm:presLayoutVars>
      </dgm:prSet>
      <dgm:spPr/>
      <dgm:t>
        <a:bodyPr/>
        <a:lstStyle/>
        <a:p>
          <a:endParaRPr lang="en-US"/>
        </a:p>
      </dgm:t>
    </dgm:pt>
    <dgm:pt modelId="{C2D8198D-094D-4493-879E-811655902AC4}" type="pres">
      <dgm:prSet presAssocID="{9F95AAE6-83C9-47B3-B650-0900AAEB8613}" presName="hierChild5" presStyleCnt="0"/>
      <dgm:spPr/>
      <dgm:t>
        <a:bodyPr/>
        <a:lstStyle/>
        <a:p>
          <a:endParaRPr lang="en-US"/>
        </a:p>
      </dgm:t>
    </dgm:pt>
    <dgm:pt modelId="{A92BE0B1-A702-47CC-A5DB-46DA8EDD5FBD}" type="pres">
      <dgm:prSet presAssocID="{7B2EE8E8-748D-4E9C-BD61-C81E75C0B167}" presName="Name23" presStyleLbl="parChTrans1D4" presStyleIdx="1" presStyleCnt="26" custSzX="94467" custSzY="62277"/>
      <dgm:spPr/>
      <dgm:t>
        <a:bodyPr/>
        <a:lstStyle/>
        <a:p>
          <a:endParaRPr lang="en-US"/>
        </a:p>
      </dgm:t>
    </dgm:pt>
    <dgm:pt modelId="{83077E9D-AEE4-4E8F-9040-14E1EC8EEABE}" type="pres">
      <dgm:prSet presAssocID="{0657D100-DFDE-41B3-AF3D-977C127947E5}" presName="hierRoot4" presStyleCnt="0"/>
      <dgm:spPr/>
      <dgm:t>
        <a:bodyPr/>
        <a:lstStyle/>
        <a:p>
          <a:endParaRPr lang="en-US"/>
        </a:p>
      </dgm:t>
    </dgm:pt>
    <dgm:pt modelId="{C8DBD3CE-6199-4ADF-959C-E2926AB889E2}" type="pres">
      <dgm:prSet presAssocID="{0657D100-DFDE-41B3-AF3D-977C127947E5}" presName="composite4" presStyleCnt="0"/>
      <dgm:spPr/>
      <dgm:t>
        <a:bodyPr/>
        <a:lstStyle/>
        <a:p>
          <a:endParaRPr lang="en-US"/>
        </a:p>
      </dgm:t>
    </dgm:pt>
    <dgm:pt modelId="{B0D2D0AF-3EE8-4EC0-B903-37553DA4CD07}" type="pres">
      <dgm:prSet presAssocID="{0657D100-DFDE-41B3-AF3D-977C127947E5}" presName="background4" presStyleLbl="node4" presStyleIdx="1" presStyleCnt="26"/>
      <dgm:spPr>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dgm:spPr>
      <dgm:t>
        <a:bodyPr/>
        <a:lstStyle/>
        <a:p>
          <a:endParaRPr lang="en-US"/>
        </a:p>
      </dgm:t>
    </dgm:pt>
    <dgm:pt modelId="{9575BE73-90A5-4EF7-B4D9-8272017C7562}" type="pres">
      <dgm:prSet presAssocID="{0657D100-DFDE-41B3-AF3D-977C127947E5}" presName="text4" presStyleLbl="fgAcc4" presStyleIdx="1" presStyleCnt="26" custScaleX="535832" custScaleY="576191" custLinFactY="200000" custLinFactNeighborX="63536" custLinFactNeighborY="226190">
        <dgm:presLayoutVars>
          <dgm:chPref val="3"/>
        </dgm:presLayoutVars>
      </dgm:prSet>
      <dgm:spPr/>
      <dgm:t>
        <a:bodyPr/>
        <a:lstStyle/>
        <a:p>
          <a:endParaRPr lang="en-US"/>
        </a:p>
      </dgm:t>
    </dgm:pt>
    <dgm:pt modelId="{19E8AF2B-CA3F-454F-A35B-53F03CED5B47}" type="pres">
      <dgm:prSet presAssocID="{0657D100-DFDE-41B3-AF3D-977C127947E5}" presName="hierChild5" presStyleCnt="0"/>
      <dgm:spPr/>
      <dgm:t>
        <a:bodyPr/>
        <a:lstStyle/>
        <a:p>
          <a:endParaRPr lang="en-US"/>
        </a:p>
      </dgm:t>
    </dgm:pt>
    <dgm:pt modelId="{9112E9F4-803F-45A3-BBF2-A577A20331D2}" type="pres">
      <dgm:prSet presAssocID="{E5348D86-959F-44F1-822C-D3F7EEC1CB36}" presName="Name23" presStyleLbl="parChTrans1D4" presStyleIdx="2" presStyleCnt="26" custSzX="94467" custSzY="62277"/>
      <dgm:spPr/>
      <dgm:t>
        <a:bodyPr/>
        <a:lstStyle/>
        <a:p>
          <a:endParaRPr lang="en-US"/>
        </a:p>
      </dgm:t>
    </dgm:pt>
    <dgm:pt modelId="{37E62A1B-D743-452F-B69B-CCB684ED3E5F}" type="pres">
      <dgm:prSet presAssocID="{85D24EEF-96F9-4E81-A1A3-4F70942FE906}" presName="hierRoot4" presStyleCnt="0"/>
      <dgm:spPr/>
      <dgm:t>
        <a:bodyPr/>
        <a:lstStyle/>
        <a:p>
          <a:endParaRPr lang="en-US"/>
        </a:p>
      </dgm:t>
    </dgm:pt>
    <dgm:pt modelId="{6F20C52B-5F72-4B73-AB7D-4AF9C946EFAF}" type="pres">
      <dgm:prSet presAssocID="{85D24EEF-96F9-4E81-A1A3-4F70942FE906}" presName="composite4" presStyleCnt="0"/>
      <dgm:spPr/>
      <dgm:t>
        <a:bodyPr/>
        <a:lstStyle/>
        <a:p>
          <a:endParaRPr lang="en-US"/>
        </a:p>
      </dgm:t>
    </dgm:pt>
    <dgm:pt modelId="{B6D6B4A4-242E-48D4-8453-84E9EEAFB235}" type="pres">
      <dgm:prSet presAssocID="{85D24EEF-96F9-4E81-A1A3-4F70942FE906}" presName="background4" presStyleLbl="node4" presStyleIdx="2" presStyleCnt="26"/>
      <dgm:spPr>
        <a:solidFill>
          <a:schemeClr val="accent1"/>
        </a:solidFill>
      </dgm:spPr>
      <dgm:t>
        <a:bodyPr/>
        <a:lstStyle/>
        <a:p>
          <a:endParaRPr lang="en-US"/>
        </a:p>
      </dgm:t>
    </dgm:pt>
    <dgm:pt modelId="{D553804F-E344-4CD5-BA24-B6A94B816611}" type="pres">
      <dgm:prSet presAssocID="{85D24EEF-96F9-4E81-A1A3-4F70942FE906}" presName="text4" presStyleLbl="fgAcc4" presStyleIdx="2" presStyleCnt="26" custScaleX="606209" custScaleY="596139" custLinFactY="400000" custLinFactNeighborX="75343" custLinFactNeighborY="475314">
        <dgm:presLayoutVars>
          <dgm:chPref val="3"/>
        </dgm:presLayoutVars>
      </dgm:prSet>
      <dgm:spPr/>
      <dgm:t>
        <a:bodyPr/>
        <a:lstStyle/>
        <a:p>
          <a:endParaRPr lang="en-US"/>
        </a:p>
      </dgm:t>
    </dgm:pt>
    <dgm:pt modelId="{46B33ADD-C9C7-4738-8668-5BB99F69D2B2}" type="pres">
      <dgm:prSet presAssocID="{85D24EEF-96F9-4E81-A1A3-4F70942FE906}" presName="hierChild5" presStyleCnt="0"/>
      <dgm:spPr/>
      <dgm:t>
        <a:bodyPr/>
        <a:lstStyle/>
        <a:p>
          <a:endParaRPr lang="en-US"/>
        </a:p>
      </dgm:t>
    </dgm:pt>
    <dgm:pt modelId="{26B5686F-C18D-4AD7-BC01-72390E02C5B2}" type="pres">
      <dgm:prSet presAssocID="{D80596C9-4DE6-455E-96B2-A43AE21E1015}" presName="Name23" presStyleLbl="parChTrans1D4" presStyleIdx="3" presStyleCnt="26" custSzX="94467" custSzY="62277"/>
      <dgm:spPr/>
      <dgm:t>
        <a:bodyPr/>
        <a:lstStyle/>
        <a:p>
          <a:endParaRPr lang="en-US"/>
        </a:p>
      </dgm:t>
    </dgm:pt>
    <dgm:pt modelId="{2BF7686E-71A6-48B2-AD4D-68BAC77C994D}" type="pres">
      <dgm:prSet presAssocID="{A486A272-8BD6-42FA-B8DB-4F1483A499FC}" presName="hierRoot4" presStyleCnt="0"/>
      <dgm:spPr/>
      <dgm:t>
        <a:bodyPr/>
        <a:lstStyle/>
        <a:p>
          <a:endParaRPr lang="en-US"/>
        </a:p>
      </dgm:t>
    </dgm:pt>
    <dgm:pt modelId="{29CAEC6C-A16D-4DAF-8B1E-2AAB21E64F0B}" type="pres">
      <dgm:prSet presAssocID="{A486A272-8BD6-42FA-B8DB-4F1483A499FC}" presName="composite4" presStyleCnt="0"/>
      <dgm:spPr/>
      <dgm:t>
        <a:bodyPr/>
        <a:lstStyle/>
        <a:p>
          <a:endParaRPr lang="en-US"/>
        </a:p>
      </dgm:t>
    </dgm:pt>
    <dgm:pt modelId="{F4A97F47-6D3C-4A2D-B085-B6D39BB02A43}" type="pres">
      <dgm:prSet presAssocID="{A486A272-8BD6-42FA-B8DB-4F1483A499FC}" presName="background4" presStyleLbl="node4" presStyleIdx="3" presStyleCnt="26"/>
      <dgm:spPr>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dgm:spPr>
      <dgm:t>
        <a:bodyPr/>
        <a:lstStyle/>
        <a:p>
          <a:endParaRPr lang="en-US"/>
        </a:p>
      </dgm:t>
    </dgm:pt>
    <dgm:pt modelId="{3DA0ABCD-46C1-4A26-B69A-7832BEDFC2AA}" type="pres">
      <dgm:prSet presAssocID="{A486A272-8BD6-42FA-B8DB-4F1483A499FC}" presName="text4" presStyleLbl="fgAcc4" presStyleIdx="3" presStyleCnt="26" custScaleX="535832" custScaleY="576191" custLinFactX="1000" custLinFactNeighborX="100000" custLinFactNeighborY="24974">
        <dgm:presLayoutVars>
          <dgm:chPref val="3"/>
        </dgm:presLayoutVars>
      </dgm:prSet>
      <dgm:spPr/>
      <dgm:t>
        <a:bodyPr/>
        <a:lstStyle/>
        <a:p>
          <a:endParaRPr lang="en-US"/>
        </a:p>
      </dgm:t>
    </dgm:pt>
    <dgm:pt modelId="{D7C9EE10-8E9E-4E55-9099-E1D50D0FC379}" type="pres">
      <dgm:prSet presAssocID="{A486A272-8BD6-42FA-B8DB-4F1483A499FC}" presName="hierChild5" presStyleCnt="0"/>
      <dgm:spPr/>
      <dgm:t>
        <a:bodyPr/>
        <a:lstStyle/>
        <a:p>
          <a:endParaRPr lang="en-US"/>
        </a:p>
      </dgm:t>
    </dgm:pt>
    <dgm:pt modelId="{CDA829FE-0044-48C8-9CAA-EECDD2FB01D6}" type="pres">
      <dgm:prSet presAssocID="{E96C6D35-7084-44B8-8B21-E8886D11184E}" presName="Name23" presStyleLbl="parChTrans1D4" presStyleIdx="4" presStyleCnt="26" custSzX="399755" custSzY="62277"/>
      <dgm:spPr/>
      <dgm:t>
        <a:bodyPr/>
        <a:lstStyle/>
        <a:p>
          <a:endParaRPr lang="en-US"/>
        </a:p>
      </dgm:t>
    </dgm:pt>
    <dgm:pt modelId="{0E5DA8AF-5795-4EA3-BAEA-B8B097919DC6}" type="pres">
      <dgm:prSet presAssocID="{A46EA74D-14C7-4D6E-B7BA-0BC0C59BAFC3}" presName="hierRoot4" presStyleCnt="0"/>
      <dgm:spPr/>
      <dgm:t>
        <a:bodyPr/>
        <a:lstStyle/>
        <a:p>
          <a:endParaRPr lang="en-US"/>
        </a:p>
      </dgm:t>
    </dgm:pt>
    <dgm:pt modelId="{3E513E6B-308C-46E8-8CEE-E2153B46EC38}" type="pres">
      <dgm:prSet presAssocID="{A46EA74D-14C7-4D6E-B7BA-0BC0C59BAFC3}" presName="composite4" presStyleCnt="0"/>
      <dgm:spPr/>
      <dgm:t>
        <a:bodyPr/>
        <a:lstStyle/>
        <a:p>
          <a:endParaRPr lang="en-US"/>
        </a:p>
      </dgm:t>
    </dgm:pt>
    <dgm:pt modelId="{73DBA56E-E821-4A9A-B554-60FC20202B05}" type="pres">
      <dgm:prSet presAssocID="{A46EA74D-14C7-4D6E-B7BA-0BC0C59BAFC3}" presName="background4" presStyleLbl="node4" presStyleIdx="4" presStyleCnt="26"/>
      <dgm:spPr>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dgm:spPr>
      <dgm:t>
        <a:bodyPr/>
        <a:lstStyle/>
        <a:p>
          <a:endParaRPr lang="en-US"/>
        </a:p>
      </dgm:t>
    </dgm:pt>
    <dgm:pt modelId="{E34511B6-ED81-440F-8FD0-55C8AAD6BDAE}" type="pres">
      <dgm:prSet presAssocID="{A46EA74D-14C7-4D6E-B7BA-0BC0C59BAFC3}" presName="text4" presStyleLbl="fgAcc4" presStyleIdx="4" presStyleCnt="26" custScaleX="535832" custScaleY="576191" custLinFactX="51716" custLinFactY="200000" custLinFactNeighborX="100000" custLinFactNeighborY="226190">
        <dgm:presLayoutVars>
          <dgm:chPref val="3"/>
        </dgm:presLayoutVars>
      </dgm:prSet>
      <dgm:spPr/>
      <dgm:t>
        <a:bodyPr/>
        <a:lstStyle/>
        <a:p>
          <a:endParaRPr lang="en-US"/>
        </a:p>
      </dgm:t>
    </dgm:pt>
    <dgm:pt modelId="{8BE46191-1773-42B9-BDF9-513EF63A57DA}" type="pres">
      <dgm:prSet presAssocID="{A46EA74D-14C7-4D6E-B7BA-0BC0C59BAFC3}" presName="hierChild5" presStyleCnt="0"/>
      <dgm:spPr/>
      <dgm:t>
        <a:bodyPr/>
        <a:lstStyle/>
        <a:p>
          <a:endParaRPr lang="en-US"/>
        </a:p>
      </dgm:t>
    </dgm:pt>
    <dgm:pt modelId="{AEE83209-D449-4BDC-A433-FC91921D1226}" type="pres">
      <dgm:prSet presAssocID="{1D693482-2FF1-46FA-B650-C51044BDF50C}" presName="Name23" presStyleLbl="parChTrans1D4" presStyleIdx="5" presStyleCnt="26" custSzX="94467" custSzY="62277"/>
      <dgm:spPr/>
      <dgm:t>
        <a:bodyPr/>
        <a:lstStyle/>
        <a:p>
          <a:endParaRPr lang="en-US"/>
        </a:p>
      </dgm:t>
    </dgm:pt>
    <dgm:pt modelId="{129BD49D-8F9E-4389-9019-665A98C1D1E3}" type="pres">
      <dgm:prSet presAssocID="{8C57406A-19B2-463B-97F1-E84901AB6498}" presName="hierRoot4" presStyleCnt="0"/>
      <dgm:spPr/>
      <dgm:t>
        <a:bodyPr/>
        <a:lstStyle/>
        <a:p>
          <a:endParaRPr lang="en-US"/>
        </a:p>
      </dgm:t>
    </dgm:pt>
    <dgm:pt modelId="{5954DCEA-D2AC-42D8-A4CF-2593ACFA41F8}" type="pres">
      <dgm:prSet presAssocID="{8C57406A-19B2-463B-97F1-E84901AB6498}" presName="composite4" presStyleCnt="0"/>
      <dgm:spPr/>
      <dgm:t>
        <a:bodyPr/>
        <a:lstStyle/>
        <a:p>
          <a:endParaRPr lang="en-US"/>
        </a:p>
      </dgm:t>
    </dgm:pt>
    <dgm:pt modelId="{710E58A4-5D07-49C1-80DD-703948D0FCE8}" type="pres">
      <dgm:prSet presAssocID="{8C57406A-19B2-463B-97F1-E84901AB6498}" presName="background4" presStyleLbl="node4" presStyleIdx="5" presStyleCnt="26"/>
      <dgm:spPr>
        <a:solidFill>
          <a:schemeClr val="accent1"/>
        </a:solidFill>
      </dgm:spPr>
      <dgm:t>
        <a:bodyPr/>
        <a:lstStyle/>
        <a:p>
          <a:endParaRPr lang="en-US"/>
        </a:p>
      </dgm:t>
    </dgm:pt>
    <dgm:pt modelId="{8C4E2907-D20E-4041-A8DB-A0EF63CE125A}" type="pres">
      <dgm:prSet presAssocID="{8C57406A-19B2-463B-97F1-E84901AB6498}" presName="text4" presStyleLbl="fgAcc4" presStyleIdx="5" presStyleCnt="26" custScaleX="606209" custScaleY="596139" custLinFactX="33805" custLinFactY="400000" custLinFactNeighborX="100000" custLinFactNeighborY="475281">
        <dgm:presLayoutVars>
          <dgm:chPref val="3"/>
        </dgm:presLayoutVars>
      </dgm:prSet>
      <dgm:spPr/>
      <dgm:t>
        <a:bodyPr/>
        <a:lstStyle/>
        <a:p>
          <a:endParaRPr lang="en-US"/>
        </a:p>
      </dgm:t>
    </dgm:pt>
    <dgm:pt modelId="{FD89BDCC-A28A-40A1-A5D2-B7BCE3B6C82A}" type="pres">
      <dgm:prSet presAssocID="{8C57406A-19B2-463B-97F1-E84901AB6498}" presName="hierChild5" presStyleCnt="0"/>
      <dgm:spPr/>
      <dgm:t>
        <a:bodyPr/>
        <a:lstStyle/>
        <a:p>
          <a:endParaRPr lang="en-US"/>
        </a:p>
      </dgm:t>
    </dgm:pt>
    <dgm:pt modelId="{30C57611-8753-48FE-9415-5D172D731663}" type="pres">
      <dgm:prSet presAssocID="{77628415-3809-40BE-8F0F-71463F7AF4F4}" presName="Name23" presStyleLbl="parChTrans1D4" presStyleIdx="6" presStyleCnt="26" custSzX="399755" custSzY="62277"/>
      <dgm:spPr/>
      <dgm:t>
        <a:bodyPr/>
        <a:lstStyle/>
        <a:p>
          <a:endParaRPr lang="en-US"/>
        </a:p>
      </dgm:t>
    </dgm:pt>
    <dgm:pt modelId="{DD32C738-92B8-43A3-908D-750F48C31C7B}" type="pres">
      <dgm:prSet presAssocID="{8DE7CBAA-F901-4755-8DA1-FC85A703640E}" presName="hierRoot4" presStyleCnt="0"/>
      <dgm:spPr/>
      <dgm:t>
        <a:bodyPr/>
        <a:lstStyle/>
        <a:p>
          <a:endParaRPr lang="en-US"/>
        </a:p>
      </dgm:t>
    </dgm:pt>
    <dgm:pt modelId="{FCCE08D7-0DF0-46C6-807D-6CB81A4A7EB9}" type="pres">
      <dgm:prSet presAssocID="{8DE7CBAA-F901-4755-8DA1-FC85A703640E}" presName="composite4" presStyleCnt="0"/>
      <dgm:spPr/>
      <dgm:t>
        <a:bodyPr/>
        <a:lstStyle/>
        <a:p>
          <a:endParaRPr lang="en-US"/>
        </a:p>
      </dgm:t>
    </dgm:pt>
    <dgm:pt modelId="{B6124A87-402B-4142-BD1D-2C535F37EC54}" type="pres">
      <dgm:prSet presAssocID="{8DE7CBAA-F901-4755-8DA1-FC85A703640E}" presName="background4" presStyleLbl="node4" presStyleIdx="6" presStyleCnt="26"/>
      <dgm:spPr>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dgm:spPr>
      <dgm:t>
        <a:bodyPr/>
        <a:lstStyle/>
        <a:p>
          <a:endParaRPr lang="en-US"/>
        </a:p>
      </dgm:t>
    </dgm:pt>
    <dgm:pt modelId="{5A6C339B-0322-444F-B538-8DEB4424090A}" type="pres">
      <dgm:prSet presAssocID="{8DE7CBAA-F901-4755-8DA1-FC85A703640E}" presName="text4" presStyleLbl="fgAcc4" presStyleIdx="6" presStyleCnt="26" custScaleX="535832" custScaleY="576191" custLinFactX="51716" custLinFactY="200000" custLinFactNeighborX="100000" custLinFactNeighborY="226190">
        <dgm:presLayoutVars>
          <dgm:chPref val="3"/>
        </dgm:presLayoutVars>
      </dgm:prSet>
      <dgm:spPr/>
      <dgm:t>
        <a:bodyPr/>
        <a:lstStyle/>
        <a:p>
          <a:endParaRPr lang="en-US"/>
        </a:p>
      </dgm:t>
    </dgm:pt>
    <dgm:pt modelId="{70DE2072-FA67-4E3A-B55B-8D9115E0BE13}" type="pres">
      <dgm:prSet presAssocID="{8DE7CBAA-F901-4755-8DA1-FC85A703640E}" presName="hierChild5" presStyleCnt="0"/>
      <dgm:spPr/>
      <dgm:t>
        <a:bodyPr/>
        <a:lstStyle/>
        <a:p>
          <a:endParaRPr lang="en-US"/>
        </a:p>
      </dgm:t>
    </dgm:pt>
    <dgm:pt modelId="{8B2F7163-7DD9-428B-967C-AD7B582D487E}" type="pres">
      <dgm:prSet presAssocID="{D210803F-9DDC-4BB0-B22D-737ADF53E1AE}" presName="Name23" presStyleLbl="parChTrans1D4" presStyleIdx="7" presStyleCnt="26" custSzX="94467" custSzY="62277"/>
      <dgm:spPr/>
      <dgm:t>
        <a:bodyPr/>
        <a:lstStyle/>
        <a:p>
          <a:endParaRPr lang="en-US"/>
        </a:p>
      </dgm:t>
    </dgm:pt>
    <dgm:pt modelId="{19F82793-8512-48F6-A14B-1C90DD85BF8B}" type="pres">
      <dgm:prSet presAssocID="{653B14A1-C67A-4C98-A2A7-4B2BACB63A51}" presName="hierRoot4" presStyleCnt="0"/>
      <dgm:spPr/>
      <dgm:t>
        <a:bodyPr/>
        <a:lstStyle/>
        <a:p>
          <a:endParaRPr lang="en-US"/>
        </a:p>
      </dgm:t>
    </dgm:pt>
    <dgm:pt modelId="{7C738080-CA5F-4243-8A92-01E78D904611}" type="pres">
      <dgm:prSet presAssocID="{653B14A1-C67A-4C98-A2A7-4B2BACB63A51}" presName="composite4" presStyleCnt="0"/>
      <dgm:spPr/>
      <dgm:t>
        <a:bodyPr/>
        <a:lstStyle/>
        <a:p>
          <a:endParaRPr lang="en-US"/>
        </a:p>
      </dgm:t>
    </dgm:pt>
    <dgm:pt modelId="{E2326023-A1C8-48EA-9D50-82EAD1A365CE}" type="pres">
      <dgm:prSet presAssocID="{653B14A1-C67A-4C98-A2A7-4B2BACB63A51}" presName="background4" presStyleLbl="node4" presStyleIdx="7" presStyleCnt="26"/>
      <dgm:spPr>
        <a:solidFill>
          <a:schemeClr val="accent1"/>
        </a:solidFill>
      </dgm:spPr>
      <dgm:t>
        <a:bodyPr/>
        <a:lstStyle/>
        <a:p>
          <a:endParaRPr lang="en-US"/>
        </a:p>
      </dgm:t>
    </dgm:pt>
    <dgm:pt modelId="{4E75EB34-69D8-4F9E-B62D-ADF2193E298A}" type="pres">
      <dgm:prSet presAssocID="{653B14A1-C67A-4C98-A2A7-4B2BACB63A51}" presName="text4" presStyleLbl="fgAcc4" presStyleIdx="7" presStyleCnt="26" custScaleX="606209" custScaleY="596139" custLinFactX="33803" custLinFactY="400000" custLinFactNeighborX="100000" custLinFactNeighborY="475314">
        <dgm:presLayoutVars>
          <dgm:chPref val="3"/>
        </dgm:presLayoutVars>
      </dgm:prSet>
      <dgm:spPr/>
      <dgm:t>
        <a:bodyPr/>
        <a:lstStyle/>
        <a:p>
          <a:endParaRPr lang="en-US"/>
        </a:p>
      </dgm:t>
    </dgm:pt>
    <dgm:pt modelId="{BA657BD8-564A-4429-8B99-66D66A01FFB4}" type="pres">
      <dgm:prSet presAssocID="{653B14A1-C67A-4C98-A2A7-4B2BACB63A51}" presName="hierChild5" presStyleCnt="0"/>
      <dgm:spPr/>
      <dgm:t>
        <a:bodyPr/>
        <a:lstStyle/>
        <a:p>
          <a:endParaRPr lang="en-US"/>
        </a:p>
      </dgm:t>
    </dgm:pt>
    <dgm:pt modelId="{9A8F5AAC-28A6-4CE4-8668-3B87742EBE0D}" type="pres">
      <dgm:prSet presAssocID="{9D4023C0-D03B-4580-818F-8439DC070F76}" presName="Name23" presStyleLbl="parChTrans1D4" presStyleIdx="8" presStyleCnt="26" custSzX="1199265" custSzY="62277"/>
      <dgm:spPr/>
      <dgm:t>
        <a:bodyPr/>
        <a:lstStyle/>
        <a:p>
          <a:endParaRPr lang="en-US"/>
        </a:p>
      </dgm:t>
    </dgm:pt>
    <dgm:pt modelId="{3A12FF24-8AB5-4A92-9514-FB4C244DDE59}" type="pres">
      <dgm:prSet presAssocID="{37A1E2BF-C465-41A2-8931-0F1EFDA05720}" presName="hierRoot4" presStyleCnt="0"/>
      <dgm:spPr/>
      <dgm:t>
        <a:bodyPr/>
        <a:lstStyle/>
        <a:p>
          <a:endParaRPr lang="en-US"/>
        </a:p>
      </dgm:t>
    </dgm:pt>
    <dgm:pt modelId="{AC1F38A2-4B8F-44C8-B810-F99AA16DCBC9}" type="pres">
      <dgm:prSet presAssocID="{37A1E2BF-C465-41A2-8931-0F1EFDA05720}" presName="composite4" presStyleCnt="0"/>
      <dgm:spPr/>
      <dgm:t>
        <a:bodyPr/>
        <a:lstStyle/>
        <a:p>
          <a:endParaRPr lang="en-US"/>
        </a:p>
      </dgm:t>
    </dgm:pt>
    <dgm:pt modelId="{7E6F22AF-03C3-408A-B08B-B6F6B528269F}" type="pres">
      <dgm:prSet presAssocID="{37A1E2BF-C465-41A2-8931-0F1EFDA05720}" presName="background4" presStyleLbl="node4" presStyleIdx="8" presStyleCnt="26"/>
      <dgm:spPr>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dgm:spPr>
      <dgm:t>
        <a:bodyPr/>
        <a:lstStyle/>
        <a:p>
          <a:endParaRPr lang="en-US"/>
        </a:p>
      </dgm:t>
    </dgm:pt>
    <dgm:pt modelId="{05D4378C-0446-411F-9EB9-A1676E2BFBFC}" type="pres">
      <dgm:prSet presAssocID="{37A1E2BF-C465-41A2-8931-0F1EFDA05720}" presName="text4" presStyleLbl="fgAcc4" presStyleIdx="8" presStyleCnt="26" custScaleX="535832" custScaleY="576191" custLinFactX="90467" custLinFactNeighborX="100000" custLinFactNeighborY="24974">
        <dgm:presLayoutVars>
          <dgm:chPref val="3"/>
        </dgm:presLayoutVars>
      </dgm:prSet>
      <dgm:spPr/>
      <dgm:t>
        <a:bodyPr/>
        <a:lstStyle/>
        <a:p>
          <a:endParaRPr lang="en-US"/>
        </a:p>
      </dgm:t>
    </dgm:pt>
    <dgm:pt modelId="{519129CC-E620-40CB-9F04-37BFAB9579F0}" type="pres">
      <dgm:prSet presAssocID="{37A1E2BF-C465-41A2-8931-0F1EFDA05720}" presName="hierChild5" presStyleCnt="0"/>
      <dgm:spPr/>
      <dgm:t>
        <a:bodyPr/>
        <a:lstStyle/>
        <a:p>
          <a:endParaRPr lang="en-US"/>
        </a:p>
      </dgm:t>
    </dgm:pt>
    <dgm:pt modelId="{65BDDBA2-B7BF-40AC-9BC6-324EF13CB49E}" type="pres">
      <dgm:prSet presAssocID="{55327A72-BE34-43C9-85DD-383C198F226B}" presName="Name23" presStyleLbl="parChTrans1D4" presStyleIdx="9" presStyleCnt="26" custSzX="94467" custSzY="62277"/>
      <dgm:spPr/>
      <dgm:t>
        <a:bodyPr/>
        <a:lstStyle/>
        <a:p>
          <a:endParaRPr lang="en-US"/>
        </a:p>
      </dgm:t>
    </dgm:pt>
    <dgm:pt modelId="{826F5A85-16E6-4965-8F80-0D89192580CF}" type="pres">
      <dgm:prSet presAssocID="{B449D4BB-61E4-45D0-AE9E-A3DDD8F77CBB}" presName="hierRoot4" presStyleCnt="0"/>
      <dgm:spPr/>
      <dgm:t>
        <a:bodyPr/>
        <a:lstStyle/>
        <a:p>
          <a:endParaRPr lang="en-US"/>
        </a:p>
      </dgm:t>
    </dgm:pt>
    <dgm:pt modelId="{0B394C94-D86C-49A5-A358-8A3B13FDDAED}" type="pres">
      <dgm:prSet presAssocID="{B449D4BB-61E4-45D0-AE9E-A3DDD8F77CBB}" presName="composite4" presStyleCnt="0"/>
      <dgm:spPr/>
      <dgm:t>
        <a:bodyPr/>
        <a:lstStyle/>
        <a:p>
          <a:endParaRPr lang="en-US"/>
        </a:p>
      </dgm:t>
    </dgm:pt>
    <dgm:pt modelId="{134E68AB-AD12-4689-A40D-935BB919DF1F}" type="pres">
      <dgm:prSet presAssocID="{B449D4BB-61E4-45D0-AE9E-A3DDD8F77CBB}" presName="background4" presStyleLbl="node4" presStyleIdx="9" presStyleCnt="26"/>
      <dgm:spPr>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dgm:spPr>
      <dgm:t>
        <a:bodyPr/>
        <a:lstStyle/>
        <a:p>
          <a:endParaRPr lang="en-US"/>
        </a:p>
      </dgm:t>
    </dgm:pt>
    <dgm:pt modelId="{607D2235-992E-48B2-BF4A-7278FEFA39AB}" type="pres">
      <dgm:prSet presAssocID="{B449D4BB-61E4-45D0-AE9E-A3DDD8F77CBB}" presName="text4" presStyleLbl="fgAcc4" presStyleIdx="9" presStyleCnt="26" custScaleX="535832" custScaleY="576191" custLinFactX="100000" custLinFactY="200000" custLinFactNeighborX="101454" custLinFactNeighborY="226190">
        <dgm:presLayoutVars>
          <dgm:chPref val="3"/>
        </dgm:presLayoutVars>
      </dgm:prSet>
      <dgm:spPr/>
      <dgm:t>
        <a:bodyPr/>
        <a:lstStyle/>
        <a:p>
          <a:endParaRPr lang="en-US"/>
        </a:p>
      </dgm:t>
    </dgm:pt>
    <dgm:pt modelId="{0BF39115-3C7D-4F0C-8E07-586F69DC6D7A}" type="pres">
      <dgm:prSet presAssocID="{B449D4BB-61E4-45D0-AE9E-A3DDD8F77CBB}" presName="hierChild5" presStyleCnt="0"/>
      <dgm:spPr/>
      <dgm:t>
        <a:bodyPr/>
        <a:lstStyle/>
        <a:p>
          <a:endParaRPr lang="en-US"/>
        </a:p>
      </dgm:t>
    </dgm:pt>
    <dgm:pt modelId="{614C1308-3086-4A7B-B729-0FECCB662C68}" type="pres">
      <dgm:prSet presAssocID="{57CB178A-A45B-4A68-9983-56629C90B9FC}" presName="Name23" presStyleLbl="parChTrans1D4" presStyleIdx="10" presStyleCnt="26" custSzX="94467" custSzY="62277"/>
      <dgm:spPr/>
      <dgm:t>
        <a:bodyPr/>
        <a:lstStyle/>
        <a:p>
          <a:endParaRPr lang="en-US"/>
        </a:p>
      </dgm:t>
    </dgm:pt>
    <dgm:pt modelId="{D5B59566-AD19-4718-939D-D7538C9764C1}" type="pres">
      <dgm:prSet presAssocID="{4F430073-C112-41D4-8A8A-09B7B9B804AF}" presName="hierRoot4" presStyleCnt="0"/>
      <dgm:spPr/>
      <dgm:t>
        <a:bodyPr/>
        <a:lstStyle/>
        <a:p>
          <a:endParaRPr lang="en-US"/>
        </a:p>
      </dgm:t>
    </dgm:pt>
    <dgm:pt modelId="{9B54565B-DFEF-4391-B681-A73B4D4150EB}" type="pres">
      <dgm:prSet presAssocID="{4F430073-C112-41D4-8A8A-09B7B9B804AF}" presName="composite4" presStyleCnt="0"/>
      <dgm:spPr/>
      <dgm:t>
        <a:bodyPr/>
        <a:lstStyle/>
        <a:p>
          <a:endParaRPr lang="en-US"/>
        </a:p>
      </dgm:t>
    </dgm:pt>
    <dgm:pt modelId="{0703EA39-3732-4CF4-8732-8CDC2213986A}" type="pres">
      <dgm:prSet presAssocID="{4F430073-C112-41D4-8A8A-09B7B9B804AF}" presName="background4" presStyleLbl="node4" presStyleIdx="10" presStyleCnt="26"/>
      <dgm:spPr>
        <a:solidFill>
          <a:schemeClr val="accent1"/>
        </a:solidFill>
      </dgm:spPr>
      <dgm:t>
        <a:bodyPr/>
        <a:lstStyle/>
        <a:p>
          <a:endParaRPr lang="en-US"/>
        </a:p>
      </dgm:t>
    </dgm:pt>
    <dgm:pt modelId="{0F8AFCF4-2489-4408-8160-2848DD00B411}" type="pres">
      <dgm:prSet presAssocID="{4F430073-C112-41D4-8A8A-09B7B9B804AF}" presName="text4" presStyleLbl="fgAcc4" presStyleIdx="10" presStyleCnt="26" custScaleX="606209" custScaleY="596139" custLinFactX="83591" custLinFactY="400000" custLinFactNeighborX="100000" custLinFactNeighborY="475281">
        <dgm:presLayoutVars>
          <dgm:chPref val="3"/>
        </dgm:presLayoutVars>
      </dgm:prSet>
      <dgm:spPr/>
      <dgm:t>
        <a:bodyPr/>
        <a:lstStyle/>
        <a:p>
          <a:endParaRPr lang="en-US"/>
        </a:p>
      </dgm:t>
    </dgm:pt>
    <dgm:pt modelId="{719C3435-B594-4254-BE1B-92F7E751A9FC}" type="pres">
      <dgm:prSet presAssocID="{4F430073-C112-41D4-8A8A-09B7B9B804AF}" presName="hierChild5" presStyleCnt="0"/>
      <dgm:spPr/>
      <dgm:t>
        <a:bodyPr/>
        <a:lstStyle/>
        <a:p>
          <a:endParaRPr lang="en-US"/>
        </a:p>
      </dgm:t>
    </dgm:pt>
    <dgm:pt modelId="{E6895881-4879-4908-A29A-5D4D0EACBBFE}" type="pres">
      <dgm:prSet presAssocID="{E671FF9E-39FB-41FC-A2C0-E4E63F2CAE77}" presName="Name17" presStyleLbl="parChTrans1D3" presStyleIdx="1" presStyleCnt="4" custSzX="1698382" custSzY="62277"/>
      <dgm:spPr/>
      <dgm:t>
        <a:bodyPr/>
        <a:lstStyle/>
        <a:p>
          <a:endParaRPr lang="en-US"/>
        </a:p>
      </dgm:t>
    </dgm:pt>
    <dgm:pt modelId="{D540C855-4829-4339-ADB8-DDF9A94035C6}" type="pres">
      <dgm:prSet presAssocID="{96DFA360-EF74-4459-B59E-26A77A603B16}" presName="hierRoot3" presStyleCnt="0"/>
      <dgm:spPr/>
      <dgm:t>
        <a:bodyPr/>
        <a:lstStyle/>
        <a:p>
          <a:endParaRPr lang="en-US"/>
        </a:p>
      </dgm:t>
    </dgm:pt>
    <dgm:pt modelId="{296667F4-17EF-4333-BE80-1BCFF465C74D}" type="pres">
      <dgm:prSet presAssocID="{96DFA360-EF74-4459-B59E-26A77A603B16}" presName="composite3" presStyleCnt="0"/>
      <dgm:spPr/>
      <dgm:t>
        <a:bodyPr/>
        <a:lstStyle/>
        <a:p>
          <a:endParaRPr lang="en-US"/>
        </a:p>
      </dgm:t>
    </dgm:pt>
    <dgm:pt modelId="{8468A088-4444-4B61-8C62-A327681261C6}" type="pres">
      <dgm:prSet presAssocID="{96DFA360-EF74-4459-B59E-26A77A603B16}" presName="background3" presStyleLbl="node3" presStyleIdx="1" presStyleCnt="4"/>
      <dgm:spPr>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dgm:spPr>
      <dgm:t>
        <a:bodyPr/>
        <a:lstStyle/>
        <a:p>
          <a:endParaRPr lang="en-US"/>
        </a:p>
      </dgm:t>
    </dgm:pt>
    <dgm:pt modelId="{50AA2422-DA2E-4963-AF59-21C2A3C707FE}" type="pres">
      <dgm:prSet presAssocID="{96DFA360-EF74-4459-B59E-26A77A603B16}" presName="text3" presStyleLbl="fgAcc3" presStyleIdx="1" presStyleCnt="4" custScaleX="535832" custScaleY="576191" custLinFactX="-140236" custLinFactY="-200000" custLinFactNeighborX="-200000" custLinFactNeighborY="-287339">
        <dgm:presLayoutVars>
          <dgm:chPref val="3"/>
        </dgm:presLayoutVars>
      </dgm:prSet>
      <dgm:spPr/>
      <dgm:t>
        <a:bodyPr/>
        <a:lstStyle/>
        <a:p>
          <a:endParaRPr lang="en-US"/>
        </a:p>
      </dgm:t>
    </dgm:pt>
    <dgm:pt modelId="{2110C7C5-7346-45C3-8DD0-CBE500E7CA23}" type="pres">
      <dgm:prSet presAssocID="{96DFA360-EF74-4459-B59E-26A77A603B16}" presName="hierChild4" presStyleCnt="0"/>
      <dgm:spPr/>
      <dgm:t>
        <a:bodyPr/>
        <a:lstStyle/>
        <a:p>
          <a:endParaRPr lang="en-US"/>
        </a:p>
      </dgm:t>
    </dgm:pt>
    <dgm:pt modelId="{26BE330E-8030-4B3B-AF3C-87DA3537FD6D}" type="pres">
      <dgm:prSet presAssocID="{BBD36297-DD3D-48F2-86E2-2DEBAD530BEB}" presName="Name23" presStyleLbl="parChTrans1D4" presStyleIdx="11" presStyleCnt="26" custSzX="998233" custSzY="62277"/>
      <dgm:spPr/>
      <dgm:t>
        <a:bodyPr/>
        <a:lstStyle/>
        <a:p>
          <a:endParaRPr lang="en-US"/>
        </a:p>
      </dgm:t>
    </dgm:pt>
    <dgm:pt modelId="{B3D01F23-AA6C-4ABB-9A87-48561F7DA63A}" type="pres">
      <dgm:prSet presAssocID="{010B24BD-F277-45AF-8AE8-3DE709CC5E2F}" presName="hierRoot4" presStyleCnt="0"/>
      <dgm:spPr/>
      <dgm:t>
        <a:bodyPr/>
        <a:lstStyle/>
        <a:p>
          <a:endParaRPr lang="en-US"/>
        </a:p>
      </dgm:t>
    </dgm:pt>
    <dgm:pt modelId="{E81A1CD2-8B2C-41D9-945C-46B79B61C332}" type="pres">
      <dgm:prSet presAssocID="{010B24BD-F277-45AF-8AE8-3DE709CC5E2F}" presName="composite4" presStyleCnt="0"/>
      <dgm:spPr/>
      <dgm:t>
        <a:bodyPr/>
        <a:lstStyle/>
        <a:p>
          <a:endParaRPr lang="en-US"/>
        </a:p>
      </dgm:t>
    </dgm:pt>
    <dgm:pt modelId="{8CB38701-B543-4B7D-8B52-B8E630DD12FB}" type="pres">
      <dgm:prSet presAssocID="{010B24BD-F277-45AF-8AE8-3DE709CC5E2F}" presName="background4" presStyleLbl="node4" presStyleIdx="11" presStyleCnt="26"/>
      <dgm:spPr>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dgm:spPr>
      <dgm:t>
        <a:bodyPr/>
        <a:lstStyle/>
        <a:p>
          <a:endParaRPr lang="en-US"/>
        </a:p>
      </dgm:t>
    </dgm:pt>
    <dgm:pt modelId="{E46E0582-ABD7-430B-A194-F96708B1F175}" type="pres">
      <dgm:prSet presAssocID="{010B24BD-F277-45AF-8AE8-3DE709CC5E2F}" presName="text4" presStyleLbl="fgAcc4" presStyleIdx="11" presStyleCnt="26" custScaleX="721475" custScaleY="576191" custLinFactX="100000" custLinFactNeighborX="131829" custLinFactNeighborY="24974">
        <dgm:presLayoutVars>
          <dgm:chPref val="3"/>
        </dgm:presLayoutVars>
      </dgm:prSet>
      <dgm:spPr/>
      <dgm:t>
        <a:bodyPr/>
        <a:lstStyle/>
        <a:p>
          <a:endParaRPr lang="en-US"/>
        </a:p>
      </dgm:t>
    </dgm:pt>
    <dgm:pt modelId="{3FC7ACC0-51C0-4A39-B5C1-DADE8DAFC334}" type="pres">
      <dgm:prSet presAssocID="{010B24BD-F277-45AF-8AE8-3DE709CC5E2F}" presName="hierChild5" presStyleCnt="0"/>
      <dgm:spPr/>
      <dgm:t>
        <a:bodyPr/>
        <a:lstStyle/>
        <a:p>
          <a:endParaRPr lang="en-US"/>
        </a:p>
      </dgm:t>
    </dgm:pt>
    <dgm:pt modelId="{6B93413D-18C4-4D9F-83A1-2FE44932667F}" type="pres">
      <dgm:prSet presAssocID="{306CA8FA-C796-4731-B492-C1E1F24C760E}" presName="Name23" presStyleLbl="parChTrans1D4" presStyleIdx="12" presStyleCnt="26" custSzX="399755" custSzY="62277"/>
      <dgm:spPr/>
      <dgm:t>
        <a:bodyPr/>
        <a:lstStyle/>
        <a:p>
          <a:endParaRPr lang="en-US"/>
        </a:p>
      </dgm:t>
    </dgm:pt>
    <dgm:pt modelId="{9979B9E8-279B-4CE0-9D79-A22B73344238}" type="pres">
      <dgm:prSet presAssocID="{70A362F6-6537-4C25-864A-0545C5D4FAA3}" presName="hierRoot4" presStyleCnt="0"/>
      <dgm:spPr/>
      <dgm:t>
        <a:bodyPr/>
        <a:lstStyle/>
        <a:p>
          <a:endParaRPr lang="en-US"/>
        </a:p>
      </dgm:t>
    </dgm:pt>
    <dgm:pt modelId="{D3E5E25F-D1E8-4ADD-83F7-79CD4832B76C}" type="pres">
      <dgm:prSet presAssocID="{70A362F6-6537-4C25-864A-0545C5D4FAA3}" presName="composite4" presStyleCnt="0"/>
      <dgm:spPr/>
      <dgm:t>
        <a:bodyPr/>
        <a:lstStyle/>
        <a:p>
          <a:endParaRPr lang="en-US"/>
        </a:p>
      </dgm:t>
    </dgm:pt>
    <dgm:pt modelId="{5B60D256-CC37-4E36-9A7C-1862A39FE96B}" type="pres">
      <dgm:prSet presAssocID="{70A362F6-6537-4C25-864A-0545C5D4FAA3}" presName="background4" presStyleLbl="node4" presStyleIdx="12" presStyleCnt="26"/>
      <dgm:spPr>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dgm:spPr>
      <dgm:t>
        <a:bodyPr/>
        <a:lstStyle/>
        <a:p>
          <a:endParaRPr lang="en-US"/>
        </a:p>
      </dgm:t>
    </dgm:pt>
    <dgm:pt modelId="{E53656A3-4855-4E1E-977C-ABD628A5C07D}" type="pres">
      <dgm:prSet presAssocID="{70A362F6-6537-4C25-864A-0545C5D4FAA3}" presName="text4" presStyleLbl="fgAcc4" presStyleIdx="12" presStyleCnt="26" custScaleX="535832" custScaleY="576191" custLinFactX="100000" custLinFactY="200000" custLinFactNeighborX="156293" custLinFactNeighborY="226190">
        <dgm:presLayoutVars>
          <dgm:chPref val="3"/>
        </dgm:presLayoutVars>
      </dgm:prSet>
      <dgm:spPr/>
      <dgm:t>
        <a:bodyPr/>
        <a:lstStyle/>
        <a:p>
          <a:endParaRPr lang="en-US"/>
        </a:p>
      </dgm:t>
    </dgm:pt>
    <dgm:pt modelId="{E48197B7-4853-4107-8A8C-4DA2C9EEA165}" type="pres">
      <dgm:prSet presAssocID="{70A362F6-6537-4C25-864A-0545C5D4FAA3}" presName="hierChild5" presStyleCnt="0"/>
      <dgm:spPr/>
      <dgm:t>
        <a:bodyPr/>
        <a:lstStyle/>
        <a:p>
          <a:endParaRPr lang="en-US"/>
        </a:p>
      </dgm:t>
    </dgm:pt>
    <dgm:pt modelId="{CB868D9C-C4AB-4798-891E-0B9FDDA3CAA8}" type="pres">
      <dgm:prSet presAssocID="{E8D6619A-4A6A-49BD-8DA4-92619B9D58FD}" presName="Name23" presStyleLbl="parChTrans1D4" presStyleIdx="13" presStyleCnt="26" custSzX="94467" custSzY="62277"/>
      <dgm:spPr/>
      <dgm:t>
        <a:bodyPr/>
        <a:lstStyle/>
        <a:p>
          <a:endParaRPr lang="en-US"/>
        </a:p>
      </dgm:t>
    </dgm:pt>
    <dgm:pt modelId="{966679CE-F00B-43B4-A37E-CA055D18F711}" type="pres">
      <dgm:prSet presAssocID="{7212FF20-3737-4B38-A67B-901886A0AE83}" presName="hierRoot4" presStyleCnt="0"/>
      <dgm:spPr/>
      <dgm:t>
        <a:bodyPr/>
        <a:lstStyle/>
        <a:p>
          <a:endParaRPr lang="en-US"/>
        </a:p>
      </dgm:t>
    </dgm:pt>
    <dgm:pt modelId="{A386FBF9-5E0F-43B5-9909-72EE5D306634}" type="pres">
      <dgm:prSet presAssocID="{7212FF20-3737-4B38-A67B-901886A0AE83}" presName="composite4" presStyleCnt="0"/>
      <dgm:spPr/>
      <dgm:t>
        <a:bodyPr/>
        <a:lstStyle/>
        <a:p>
          <a:endParaRPr lang="en-US"/>
        </a:p>
      </dgm:t>
    </dgm:pt>
    <dgm:pt modelId="{63FC3D5B-5078-4310-B7A0-58D3A61B0000}" type="pres">
      <dgm:prSet presAssocID="{7212FF20-3737-4B38-A67B-901886A0AE83}" presName="background4" presStyleLbl="node4" presStyleIdx="13" presStyleCnt="26"/>
      <dgm:spPr>
        <a:solidFill>
          <a:schemeClr val="accent1"/>
        </a:solidFill>
      </dgm:spPr>
      <dgm:t>
        <a:bodyPr/>
        <a:lstStyle/>
        <a:p>
          <a:endParaRPr lang="en-US"/>
        </a:p>
      </dgm:t>
    </dgm:pt>
    <dgm:pt modelId="{F423B26D-662B-4268-A136-521EA3229748}" type="pres">
      <dgm:prSet presAssocID="{7212FF20-3737-4B38-A67B-901886A0AE83}" presName="text4" presStyleLbl="fgAcc4" presStyleIdx="13" presStyleCnt="26" custScaleX="606208" custScaleY="596139" custLinFactX="100000" custLinFactY="400000" custLinFactNeighborX="138503" custLinFactNeighborY="475349">
        <dgm:presLayoutVars>
          <dgm:chPref val="3"/>
        </dgm:presLayoutVars>
      </dgm:prSet>
      <dgm:spPr/>
      <dgm:t>
        <a:bodyPr/>
        <a:lstStyle/>
        <a:p>
          <a:endParaRPr lang="en-US"/>
        </a:p>
      </dgm:t>
    </dgm:pt>
    <dgm:pt modelId="{5A597333-CC69-41D7-A885-C8A5A4BC1014}" type="pres">
      <dgm:prSet presAssocID="{7212FF20-3737-4B38-A67B-901886A0AE83}" presName="hierChild5" presStyleCnt="0"/>
      <dgm:spPr/>
      <dgm:t>
        <a:bodyPr/>
        <a:lstStyle/>
        <a:p>
          <a:endParaRPr lang="en-US"/>
        </a:p>
      </dgm:t>
    </dgm:pt>
    <dgm:pt modelId="{CE4C230D-278D-4CB3-B600-B390449EFB1D}" type="pres">
      <dgm:prSet presAssocID="{78F2C5D9-91E6-4400-9118-EC103963BAB3}" presName="Name23" presStyleLbl="parChTrans1D4" presStyleIdx="14" presStyleCnt="26" custSzX="399755" custSzY="62277"/>
      <dgm:spPr/>
      <dgm:t>
        <a:bodyPr/>
        <a:lstStyle/>
        <a:p>
          <a:endParaRPr lang="en-US"/>
        </a:p>
      </dgm:t>
    </dgm:pt>
    <dgm:pt modelId="{9681BDB5-5F75-48F2-B909-097F5B135159}" type="pres">
      <dgm:prSet presAssocID="{B7BFC637-36AA-46B1-9DA8-DC9EEF154559}" presName="hierRoot4" presStyleCnt="0"/>
      <dgm:spPr/>
      <dgm:t>
        <a:bodyPr/>
        <a:lstStyle/>
        <a:p>
          <a:endParaRPr lang="en-US"/>
        </a:p>
      </dgm:t>
    </dgm:pt>
    <dgm:pt modelId="{9B60D981-5C39-466E-BC7A-EBDB9CCD8676}" type="pres">
      <dgm:prSet presAssocID="{B7BFC637-36AA-46B1-9DA8-DC9EEF154559}" presName="composite4" presStyleCnt="0"/>
      <dgm:spPr/>
      <dgm:t>
        <a:bodyPr/>
        <a:lstStyle/>
        <a:p>
          <a:endParaRPr lang="en-US"/>
        </a:p>
      </dgm:t>
    </dgm:pt>
    <dgm:pt modelId="{C6D9FF91-AC47-427E-A3FE-3473CD4AC95D}" type="pres">
      <dgm:prSet presAssocID="{B7BFC637-36AA-46B1-9DA8-DC9EEF154559}" presName="background4" presStyleLbl="node4" presStyleIdx="14" presStyleCnt="26"/>
      <dgm:spPr>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dgm:spPr>
      <dgm:t>
        <a:bodyPr/>
        <a:lstStyle/>
        <a:p>
          <a:endParaRPr lang="en-US"/>
        </a:p>
      </dgm:t>
    </dgm:pt>
    <dgm:pt modelId="{C2FF1BE3-F9C0-4F01-8C65-019283A0609B}" type="pres">
      <dgm:prSet presAssocID="{B7BFC637-36AA-46B1-9DA8-DC9EEF154559}" presName="text4" presStyleLbl="fgAcc4" presStyleIdx="14" presStyleCnt="26" custScaleX="535832" custScaleY="576191" custLinFactX="100000" custLinFactY="200000" custLinFactNeighborX="156293" custLinFactNeighborY="226190">
        <dgm:presLayoutVars>
          <dgm:chPref val="3"/>
        </dgm:presLayoutVars>
      </dgm:prSet>
      <dgm:spPr/>
      <dgm:t>
        <a:bodyPr/>
        <a:lstStyle/>
        <a:p>
          <a:endParaRPr lang="en-US"/>
        </a:p>
      </dgm:t>
    </dgm:pt>
    <dgm:pt modelId="{6BFFE242-3FEF-4A06-927D-D09AB19CCAA9}" type="pres">
      <dgm:prSet presAssocID="{B7BFC637-36AA-46B1-9DA8-DC9EEF154559}" presName="hierChild5" presStyleCnt="0"/>
      <dgm:spPr/>
      <dgm:t>
        <a:bodyPr/>
        <a:lstStyle/>
        <a:p>
          <a:endParaRPr lang="en-US"/>
        </a:p>
      </dgm:t>
    </dgm:pt>
    <dgm:pt modelId="{AE1D49B5-EB61-4A4D-B02C-09BE42FA1395}" type="pres">
      <dgm:prSet presAssocID="{31FB498B-BF21-4AA8-97F1-FF18E9F6CC2D}" presName="Name23" presStyleLbl="parChTrans1D4" presStyleIdx="15" presStyleCnt="26" custSzX="94467" custSzY="62277"/>
      <dgm:spPr/>
      <dgm:t>
        <a:bodyPr/>
        <a:lstStyle/>
        <a:p>
          <a:endParaRPr lang="en-US"/>
        </a:p>
      </dgm:t>
    </dgm:pt>
    <dgm:pt modelId="{0EC5DF08-7922-47AA-BEC8-8D0513A0E65F}" type="pres">
      <dgm:prSet presAssocID="{6C8B5529-3BED-476C-9D11-7B855B362F89}" presName="hierRoot4" presStyleCnt="0"/>
      <dgm:spPr/>
      <dgm:t>
        <a:bodyPr/>
        <a:lstStyle/>
        <a:p>
          <a:endParaRPr lang="en-US"/>
        </a:p>
      </dgm:t>
    </dgm:pt>
    <dgm:pt modelId="{118D57FC-5B95-4A1A-9AE1-0EAF92491CBA}" type="pres">
      <dgm:prSet presAssocID="{6C8B5529-3BED-476C-9D11-7B855B362F89}" presName="composite4" presStyleCnt="0"/>
      <dgm:spPr/>
      <dgm:t>
        <a:bodyPr/>
        <a:lstStyle/>
        <a:p>
          <a:endParaRPr lang="en-US"/>
        </a:p>
      </dgm:t>
    </dgm:pt>
    <dgm:pt modelId="{AAE7D9F4-E6D2-4E13-B326-35DE90C9D15E}" type="pres">
      <dgm:prSet presAssocID="{6C8B5529-3BED-476C-9D11-7B855B362F89}" presName="background4" presStyleLbl="node4" presStyleIdx="15" presStyleCnt="26"/>
      <dgm:spPr>
        <a:solidFill>
          <a:schemeClr val="accent1"/>
        </a:solidFill>
      </dgm:spPr>
      <dgm:t>
        <a:bodyPr/>
        <a:lstStyle/>
        <a:p>
          <a:endParaRPr lang="en-US"/>
        </a:p>
      </dgm:t>
    </dgm:pt>
    <dgm:pt modelId="{79805588-6B1F-48E8-9FC3-19BD69D9A2CD}" type="pres">
      <dgm:prSet presAssocID="{6C8B5529-3BED-476C-9D11-7B855B362F89}" presName="text4" presStyleLbl="fgAcc4" presStyleIdx="15" presStyleCnt="26" custScaleX="606209" custScaleY="596139" custLinFactX="100000" custLinFactY="400000" custLinFactNeighborX="138503" custLinFactNeighborY="475349">
        <dgm:presLayoutVars>
          <dgm:chPref val="3"/>
        </dgm:presLayoutVars>
      </dgm:prSet>
      <dgm:spPr/>
      <dgm:t>
        <a:bodyPr/>
        <a:lstStyle/>
        <a:p>
          <a:endParaRPr lang="en-US"/>
        </a:p>
      </dgm:t>
    </dgm:pt>
    <dgm:pt modelId="{6DEADE1D-9333-4A30-BB4D-9898D5B41140}" type="pres">
      <dgm:prSet presAssocID="{6C8B5529-3BED-476C-9D11-7B855B362F89}" presName="hierChild5" presStyleCnt="0"/>
      <dgm:spPr/>
      <dgm:t>
        <a:bodyPr/>
        <a:lstStyle/>
        <a:p>
          <a:endParaRPr lang="en-US"/>
        </a:p>
      </dgm:t>
    </dgm:pt>
    <dgm:pt modelId="{E39C8258-BEBD-4AF6-8435-5C3319E6E13F}" type="pres">
      <dgm:prSet presAssocID="{BC8810D5-B622-4A3C-9FD3-3C8031B83DEB}" presName="Name23" presStyleLbl="parChTrans1D4" presStyleIdx="16" presStyleCnt="26" custSzX="998233" custSzY="62277"/>
      <dgm:spPr/>
      <dgm:t>
        <a:bodyPr/>
        <a:lstStyle/>
        <a:p>
          <a:endParaRPr lang="en-US"/>
        </a:p>
      </dgm:t>
    </dgm:pt>
    <dgm:pt modelId="{B8343CAF-B2FD-43F1-8C47-F943C81E523C}" type="pres">
      <dgm:prSet presAssocID="{300850DB-5C66-4279-86A3-1A0C5BCFE789}" presName="hierRoot4" presStyleCnt="0"/>
      <dgm:spPr/>
      <dgm:t>
        <a:bodyPr/>
        <a:lstStyle/>
        <a:p>
          <a:endParaRPr lang="en-US"/>
        </a:p>
      </dgm:t>
    </dgm:pt>
    <dgm:pt modelId="{9FED4378-F851-4F5C-9576-69A05FFB8781}" type="pres">
      <dgm:prSet presAssocID="{300850DB-5C66-4279-86A3-1A0C5BCFE789}" presName="composite4" presStyleCnt="0"/>
      <dgm:spPr/>
      <dgm:t>
        <a:bodyPr/>
        <a:lstStyle/>
        <a:p>
          <a:endParaRPr lang="en-US"/>
        </a:p>
      </dgm:t>
    </dgm:pt>
    <dgm:pt modelId="{DD3FAB54-C349-43C5-B8E8-3FA69B11A1A7}" type="pres">
      <dgm:prSet presAssocID="{300850DB-5C66-4279-86A3-1A0C5BCFE789}" presName="background4" presStyleLbl="node4" presStyleIdx="16" presStyleCnt="26"/>
      <dgm:spPr>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dgm:spPr>
      <dgm:t>
        <a:bodyPr/>
        <a:lstStyle/>
        <a:p>
          <a:endParaRPr lang="en-US"/>
        </a:p>
      </dgm:t>
    </dgm:pt>
    <dgm:pt modelId="{72C59D36-00C9-440D-A77F-2C3EAF6AB8DA}" type="pres">
      <dgm:prSet presAssocID="{300850DB-5C66-4279-86A3-1A0C5BCFE789}" presName="text4" presStyleLbl="fgAcc4" presStyleIdx="16" presStyleCnt="26" custScaleX="772102" custScaleY="576191" custLinFactX="100000" custLinFactNeighborX="131829" custLinFactNeighborY="24974">
        <dgm:presLayoutVars>
          <dgm:chPref val="3"/>
        </dgm:presLayoutVars>
      </dgm:prSet>
      <dgm:spPr/>
      <dgm:t>
        <a:bodyPr/>
        <a:lstStyle/>
        <a:p>
          <a:endParaRPr lang="en-US"/>
        </a:p>
      </dgm:t>
    </dgm:pt>
    <dgm:pt modelId="{9586ACFD-C4D6-4906-880A-B4FFEB695A55}" type="pres">
      <dgm:prSet presAssocID="{300850DB-5C66-4279-86A3-1A0C5BCFE789}" presName="hierChild5" presStyleCnt="0"/>
      <dgm:spPr/>
      <dgm:t>
        <a:bodyPr/>
        <a:lstStyle/>
        <a:p>
          <a:endParaRPr lang="en-US"/>
        </a:p>
      </dgm:t>
    </dgm:pt>
    <dgm:pt modelId="{798064EB-9BBD-4E71-A107-906FE88F4FEF}" type="pres">
      <dgm:prSet presAssocID="{D47FA665-2CF2-4A01-AD70-F5CC8E513D8E}" presName="Name23" presStyleLbl="parChTrans1D4" presStyleIdx="17" presStyleCnt="26" custSzX="797948" custSzY="62277"/>
      <dgm:spPr/>
      <dgm:t>
        <a:bodyPr/>
        <a:lstStyle/>
        <a:p>
          <a:endParaRPr lang="en-US"/>
        </a:p>
      </dgm:t>
    </dgm:pt>
    <dgm:pt modelId="{F45914C2-579F-494E-BE69-598B4809960E}" type="pres">
      <dgm:prSet presAssocID="{778E0B86-E51D-4A4B-9365-339F20233622}" presName="hierRoot4" presStyleCnt="0"/>
      <dgm:spPr/>
      <dgm:t>
        <a:bodyPr/>
        <a:lstStyle/>
        <a:p>
          <a:endParaRPr lang="en-US"/>
        </a:p>
      </dgm:t>
    </dgm:pt>
    <dgm:pt modelId="{D16E339B-971F-4252-93D9-C5F9D8DEF8AC}" type="pres">
      <dgm:prSet presAssocID="{778E0B86-E51D-4A4B-9365-339F20233622}" presName="composite4" presStyleCnt="0"/>
      <dgm:spPr/>
      <dgm:t>
        <a:bodyPr/>
        <a:lstStyle/>
        <a:p>
          <a:endParaRPr lang="en-US"/>
        </a:p>
      </dgm:t>
    </dgm:pt>
    <dgm:pt modelId="{EC91CCE5-A3B9-42D6-951C-A836A94A8296}" type="pres">
      <dgm:prSet presAssocID="{778E0B86-E51D-4A4B-9365-339F20233622}" presName="background4" presStyleLbl="node4" presStyleIdx="17" presStyleCnt="26"/>
      <dgm:spPr>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dgm:spPr>
      <dgm:t>
        <a:bodyPr/>
        <a:lstStyle/>
        <a:p>
          <a:endParaRPr lang="en-US"/>
        </a:p>
      </dgm:t>
    </dgm:pt>
    <dgm:pt modelId="{7FE510D4-1F1D-45C0-B461-AA43CEC8E9E3}" type="pres">
      <dgm:prSet presAssocID="{778E0B86-E51D-4A4B-9365-339F20233622}" presName="text4" presStyleLbl="fgAcc4" presStyleIdx="17" presStyleCnt="26" custScaleX="535832" custScaleY="576191" custLinFactX="187122" custLinFactY="200000" custLinFactNeighborX="200000" custLinFactNeighborY="226190">
        <dgm:presLayoutVars>
          <dgm:chPref val="3"/>
        </dgm:presLayoutVars>
      </dgm:prSet>
      <dgm:spPr/>
      <dgm:t>
        <a:bodyPr/>
        <a:lstStyle/>
        <a:p>
          <a:endParaRPr lang="en-US"/>
        </a:p>
      </dgm:t>
    </dgm:pt>
    <dgm:pt modelId="{4CF1A4EA-2E37-43D7-8918-F64488858966}" type="pres">
      <dgm:prSet presAssocID="{778E0B86-E51D-4A4B-9365-339F20233622}" presName="hierChild5" presStyleCnt="0"/>
      <dgm:spPr/>
      <dgm:t>
        <a:bodyPr/>
        <a:lstStyle/>
        <a:p>
          <a:endParaRPr lang="en-US"/>
        </a:p>
      </dgm:t>
    </dgm:pt>
    <dgm:pt modelId="{5ACEEF0B-09A2-4999-BCE7-741E5090831D}" type="pres">
      <dgm:prSet presAssocID="{2947CE24-072F-4DAF-8690-8B2DB4E0FC43}" presName="Name23" presStyleLbl="parChTrans1D4" presStyleIdx="18" presStyleCnt="26" custSzX="94467" custSzY="62277"/>
      <dgm:spPr/>
      <dgm:t>
        <a:bodyPr/>
        <a:lstStyle/>
        <a:p>
          <a:endParaRPr lang="en-US"/>
        </a:p>
      </dgm:t>
    </dgm:pt>
    <dgm:pt modelId="{CC52F941-6296-47AF-ACB4-F6EAD08A35B6}" type="pres">
      <dgm:prSet presAssocID="{5EA82C10-3D44-4D85-8C87-E7B240129DD3}" presName="hierRoot4" presStyleCnt="0"/>
      <dgm:spPr/>
      <dgm:t>
        <a:bodyPr/>
        <a:lstStyle/>
        <a:p>
          <a:endParaRPr lang="en-US"/>
        </a:p>
      </dgm:t>
    </dgm:pt>
    <dgm:pt modelId="{FA848A69-1B1A-484B-8CEA-70A4179E4755}" type="pres">
      <dgm:prSet presAssocID="{5EA82C10-3D44-4D85-8C87-E7B240129DD3}" presName="composite4" presStyleCnt="0"/>
      <dgm:spPr/>
      <dgm:t>
        <a:bodyPr/>
        <a:lstStyle/>
        <a:p>
          <a:endParaRPr lang="en-US"/>
        </a:p>
      </dgm:t>
    </dgm:pt>
    <dgm:pt modelId="{1AE6F20D-6A8B-4C31-9559-8144B9D68DB0}" type="pres">
      <dgm:prSet presAssocID="{5EA82C10-3D44-4D85-8C87-E7B240129DD3}" presName="background4" presStyleLbl="node4" presStyleIdx="18" presStyleCnt="26"/>
      <dgm:spPr>
        <a:solidFill>
          <a:schemeClr val="accent1"/>
        </a:solidFill>
      </dgm:spPr>
      <dgm:t>
        <a:bodyPr/>
        <a:lstStyle/>
        <a:p>
          <a:endParaRPr lang="en-US"/>
        </a:p>
      </dgm:t>
    </dgm:pt>
    <dgm:pt modelId="{827DCA0F-245B-4B1E-B46A-1D62317B3C6D}" type="pres">
      <dgm:prSet presAssocID="{5EA82C10-3D44-4D85-8C87-E7B240129DD3}" presName="text4" presStyleLbl="fgAcc4" presStyleIdx="18" presStyleCnt="26" custScaleX="606209" custScaleY="596139" custLinFactX="169440" custLinFactY="400000" custLinFactNeighborX="200000" custLinFactNeighborY="475314">
        <dgm:presLayoutVars>
          <dgm:chPref val="3"/>
        </dgm:presLayoutVars>
      </dgm:prSet>
      <dgm:spPr/>
      <dgm:t>
        <a:bodyPr/>
        <a:lstStyle/>
        <a:p>
          <a:endParaRPr lang="en-US"/>
        </a:p>
      </dgm:t>
    </dgm:pt>
    <dgm:pt modelId="{722D1D84-07F4-41D4-8425-C2691E9C1CE4}" type="pres">
      <dgm:prSet presAssocID="{5EA82C10-3D44-4D85-8C87-E7B240129DD3}" presName="hierChild5" presStyleCnt="0"/>
      <dgm:spPr/>
      <dgm:t>
        <a:bodyPr/>
        <a:lstStyle/>
        <a:p>
          <a:endParaRPr lang="en-US"/>
        </a:p>
      </dgm:t>
    </dgm:pt>
    <dgm:pt modelId="{7D55A608-CBF5-4BAB-BE2D-69AB073B2707}" type="pres">
      <dgm:prSet presAssocID="{49AB8ACC-6B07-4397-8ACA-AEE4ACB95283}" presName="Name23" presStyleLbl="parChTrans1D4" presStyleIdx="19" presStyleCnt="26" custSzX="94467" custSzY="62277"/>
      <dgm:spPr/>
      <dgm:t>
        <a:bodyPr/>
        <a:lstStyle/>
        <a:p>
          <a:endParaRPr lang="en-US"/>
        </a:p>
      </dgm:t>
    </dgm:pt>
    <dgm:pt modelId="{4CC3EFA0-469D-44E0-A083-D77B37AE5DF3}" type="pres">
      <dgm:prSet presAssocID="{24D3BDEA-90C7-4967-B066-FAAD7FCBDA29}" presName="hierRoot4" presStyleCnt="0"/>
      <dgm:spPr/>
      <dgm:t>
        <a:bodyPr/>
        <a:lstStyle/>
        <a:p>
          <a:endParaRPr lang="en-US"/>
        </a:p>
      </dgm:t>
    </dgm:pt>
    <dgm:pt modelId="{3658F8F2-A2B0-4DED-9DC5-BB3F851CF387}" type="pres">
      <dgm:prSet presAssocID="{24D3BDEA-90C7-4967-B066-FAAD7FCBDA29}" presName="composite4" presStyleCnt="0"/>
      <dgm:spPr/>
      <dgm:t>
        <a:bodyPr/>
        <a:lstStyle/>
        <a:p>
          <a:endParaRPr lang="en-US"/>
        </a:p>
      </dgm:t>
    </dgm:pt>
    <dgm:pt modelId="{582ADAFD-61C7-4380-9743-7053E6DD8160}" type="pres">
      <dgm:prSet presAssocID="{24D3BDEA-90C7-4967-B066-FAAD7FCBDA29}" presName="background4" presStyleLbl="node4" presStyleIdx="19" presStyleCnt="26"/>
      <dgm:spPr>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dgm:spPr>
      <dgm:t>
        <a:bodyPr/>
        <a:lstStyle/>
        <a:p>
          <a:endParaRPr lang="en-US"/>
        </a:p>
      </dgm:t>
    </dgm:pt>
    <dgm:pt modelId="{72479C88-B838-4B01-8604-FD834FDD3F2E}" type="pres">
      <dgm:prSet presAssocID="{24D3BDEA-90C7-4967-B066-FAAD7FCBDA29}" presName="text4" presStyleLbl="fgAcc4" presStyleIdx="19" presStyleCnt="26" custScaleX="535831" custScaleY="576191" custLinFactX="200000" custLinFactY="200000" custLinFactNeighborX="201399" custLinFactNeighborY="226190">
        <dgm:presLayoutVars>
          <dgm:chPref val="3"/>
        </dgm:presLayoutVars>
      </dgm:prSet>
      <dgm:spPr/>
      <dgm:t>
        <a:bodyPr/>
        <a:lstStyle/>
        <a:p>
          <a:endParaRPr lang="en-US"/>
        </a:p>
      </dgm:t>
    </dgm:pt>
    <dgm:pt modelId="{9CBD9052-0A0A-46AC-AB1F-2CF336867EF7}" type="pres">
      <dgm:prSet presAssocID="{24D3BDEA-90C7-4967-B066-FAAD7FCBDA29}" presName="hierChild5" presStyleCnt="0"/>
      <dgm:spPr/>
      <dgm:t>
        <a:bodyPr/>
        <a:lstStyle/>
        <a:p>
          <a:endParaRPr lang="en-US"/>
        </a:p>
      </dgm:t>
    </dgm:pt>
    <dgm:pt modelId="{510BD62C-C5E1-45BA-AC21-EFADB2D75F52}" type="pres">
      <dgm:prSet presAssocID="{AE6FF559-C76E-47AD-B234-58F34C28B380}" presName="Name23" presStyleLbl="parChTrans1D4" presStyleIdx="20" presStyleCnt="26" custSzX="94467" custSzY="62277"/>
      <dgm:spPr/>
      <dgm:t>
        <a:bodyPr/>
        <a:lstStyle/>
        <a:p>
          <a:endParaRPr lang="en-US"/>
        </a:p>
      </dgm:t>
    </dgm:pt>
    <dgm:pt modelId="{A4438C4E-2B36-4C38-BDA1-F4F8FC2E5C9E}" type="pres">
      <dgm:prSet presAssocID="{5E8BBEE4-EAC8-46C5-A299-AC6D24B9DB17}" presName="hierRoot4" presStyleCnt="0"/>
      <dgm:spPr/>
      <dgm:t>
        <a:bodyPr/>
        <a:lstStyle/>
        <a:p>
          <a:endParaRPr lang="en-US"/>
        </a:p>
      </dgm:t>
    </dgm:pt>
    <dgm:pt modelId="{00FC2F83-0912-4624-AA66-6E5316AFC820}" type="pres">
      <dgm:prSet presAssocID="{5E8BBEE4-EAC8-46C5-A299-AC6D24B9DB17}" presName="composite4" presStyleCnt="0"/>
      <dgm:spPr/>
      <dgm:t>
        <a:bodyPr/>
        <a:lstStyle/>
        <a:p>
          <a:endParaRPr lang="en-US"/>
        </a:p>
      </dgm:t>
    </dgm:pt>
    <dgm:pt modelId="{E6DE9768-C143-4B42-A386-07D794834C40}" type="pres">
      <dgm:prSet presAssocID="{5E8BBEE4-EAC8-46C5-A299-AC6D24B9DB17}" presName="background4" presStyleLbl="node4" presStyleIdx="20" presStyleCnt="26"/>
      <dgm:spPr>
        <a:solidFill>
          <a:schemeClr val="accent1"/>
        </a:solidFill>
      </dgm:spPr>
      <dgm:t>
        <a:bodyPr/>
        <a:lstStyle/>
        <a:p>
          <a:endParaRPr lang="en-US"/>
        </a:p>
      </dgm:t>
    </dgm:pt>
    <dgm:pt modelId="{E12BAA49-332C-4B1B-B41E-9106780B4CA9}" type="pres">
      <dgm:prSet presAssocID="{5E8BBEE4-EAC8-46C5-A299-AC6D24B9DB17}" presName="text4" presStyleLbl="fgAcc4" presStyleIdx="20" presStyleCnt="26" custScaleX="606208" custScaleY="596139" custLinFactX="183731" custLinFactY="400000" custLinFactNeighborX="200000" custLinFactNeighborY="475314">
        <dgm:presLayoutVars>
          <dgm:chPref val="3"/>
        </dgm:presLayoutVars>
      </dgm:prSet>
      <dgm:spPr/>
      <dgm:t>
        <a:bodyPr/>
        <a:lstStyle/>
        <a:p>
          <a:endParaRPr lang="en-US"/>
        </a:p>
      </dgm:t>
    </dgm:pt>
    <dgm:pt modelId="{99319FEE-DD60-4E85-9E55-EE9BA06B2F76}" type="pres">
      <dgm:prSet presAssocID="{5E8BBEE4-EAC8-46C5-A299-AC6D24B9DB17}" presName="hierChild5" presStyleCnt="0"/>
      <dgm:spPr/>
      <dgm:t>
        <a:bodyPr/>
        <a:lstStyle/>
        <a:p>
          <a:endParaRPr lang="en-US"/>
        </a:p>
      </dgm:t>
    </dgm:pt>
    <dgm:pt modelId="{5140306A-8591-4E52-ACBF-5F9338C37B31}" type="pres">
      <dgm:prSet presAssocID="{F3F9963B-ACB2-4C19-900A-14CC7FF2A0CB}" presName="Name23" presStyleLbl="parChTrans1D4" presStyleIdx="21" presStyleCnt="26" custSzX="797980" custSzY="62277"/>
      <dgm:spPr/>
      <dgm:t>
        <a:bodyPr/>
        <a:lstStyle/>
        <a:p>
          <a:endParaRPr lang="en-US"/>
        </a:p>
      </dgm:t>
    </dgm:pt>
    <dgm:pt modelId="{EC8F7338-3F93-40CC-91CE-124607A1DFD8}" type="pres">
      <dgm:prSet presAssocID="{E4038211-1CC8-4000-8FC7-8C3E77B22327}" presName="hierRoot4" presStyleCnt="0"/>
      <dgm:spPr/>
      <dgm:t>
        <a:bodyPr/>
        <a:lstStyle/>
        <a:p>
          <a:endParaRPr lang="en-US"/>
        </a:p>
      </dgm:t>
    </dgm:pt>
    <dgm:pt modelId="{DD2EF88D-96F9-4498-8717-C7705931D5CB}" type="pres">
      <dgm:prSet presAssocID="{E4038211-1CC8-4000-8FC7-8C3E77B22327}" presName="composite4" presStyleCnt="0"/>
      <dgm:spPr/>
      <dgm:t>
        <a:bodyPr/>
        <a:lstStyle/>
        <a:p>
          <a:endParaRPr lang="en-US"/>
        </a:p>
      </dgm:t>
    </dgm:pt>
    <dgm:pt modelId="{B3962D86-153D-4468-9414-BC423B8C3E05}" type="pres">
      <dgm:prSet presAssocID="{E4038211-1CC8-4000-8FC7-8C3E77B22327}" presName="background4" presStyleLbl="node4" presStyleIdx="21" presStyleCnt="26"/>
      <dgm:spPr>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dgm:spPr>
      <dgm:t>
        <a:bodyPr/>
        <a:lstStyle/>
        <a:p>
          <a:endParaRPr lang="en-US"/>
        </a:p>
      </dgm:t>
    </dgm:pt>
    <dgm:pt modelId="{FAD0FD02-495F-415D-9E7D-C217F0F40C6C}" type="pres">
      <dgm:prSet presAssocID="{E4038211-1CC8-4000-8FC7-8C3E77B22327}" presName="text4" presStyleLbl="fgAcc4" presStyleIdx="21" presStyleCnt="26" custScaleX="535832" custScaleY="576191" custLinFactX="200000" custLinFactY="200000" custLinFactNeighborX="201399" custLinFactNeighborY="226190">
        <dgm:presLayoutVars>
          <dgm:chPref val="3"/>
        </dgm:presLayoutVars>
      </dgm:prSet>
      <dgm:spPr/>
      <dgm:t>
        <a:bodyPr/>
        <a:lstStyle/>
        <a:p>
          <a:endParaRPr lang="en-US"/>
        </a:p>
      </dgm:t>
    </dgm:pt>
    <dgm:pt modelId="{7C7046A9-7D70-40EA-B7F2-EFFD44B64568}" type="pres">
      <dgm:prSet presAssocID="{E4038211-1CC8-4000-8FC7-8C3E77B22327}" presName="hierChild5" presStyleCnt="0"/>
      <dgm:spPr/>
      <dgm:t>
        <a:bodyPr/>
        <a:lstStyle/>
        <a:p>
          <a:endParaRPr lang="en-US"/>
        </a:p>
      </dgm:t>
    </dgm:pt>
    <dgm:pt modelId="{76E32D64-6A81-4491-93A8-F6FBE6973F1B}" type="pres">
      <dgm:prSet presAssocID="{3E96475B-B745-4D76-B12F-0BAC38752DFE}" presName="Name23" presStyleLbl="parChTrans1D4" presStyleIdx="22" presStyleCnt="26" custSzX="94467" custSzY="62277"/>
      <dgm:spPr/>
      <dgm:t>
        <a:bodyPr/>
        <a:lstStyle/>
        <a:p>
          <a:endParaRPr lang="en-US"/>
        </a:p>
      </dgm:t>
    </dgm:pt>
    <dgm:pt modelId="{746C67C1-D286-4EFF-9277-03AB42C5D704}" type="pres">
      <dgm:prSet presAssocID="{69B1DB92-65EE-4BFF-A930-D9EF25D100A1}" presName="hierRoot4" presStyleCnt="0"/>
      <dgm:spPr/>
      <dgm:t>
        <a:bodyPr/>
        <a:lstStyle/>
        <a:p>
          <a:endParaRPr lang="en-US"/>
        </a:p>
      </dgm:t>
    </dgm:pt>
    <dgm:pt modelId="{735C43B8-F660-4607-A07D-4ECEECE1FF86}" type="pres">
      <dgm:prSet presAssocID="{69B1DB92-65EE-4BFF-A930-D9EF25D100A1}" presName="composite4" presStyleCnt="0"/>
      <dgm:spPr/>
      <dgm:t>
        <a:bodyPr/>
        <a:lstStyle/>
        <a:p>
          <a:endParaRPr lang="en-US"/>
        </a:p>
      </dgm:t>
    </dgm:pt>
    <dgm:pt modelId="{7A73DDB6-A2A6-453D-B510-1F00CEDF59E8}" type="pres">
      <dgm:prSet presAssocID="{69B1DB92-65EE-4BFF-A930-D9EF25D100A1}" presName="background4" presStyleLbl="node4" presStyleIdx="22" presStyleCnt="26"/>
      <dgm:spPr>
        <a:solidFill>
          <a:schemeClr val="accent1"/>
        </a:solidFill>
      </dgm:spPr>
      <dgm:t>
        <a:bodyPr/>
        <a:lstStyle/>
        <a:p>
          <a:endParaRPr lang="en-US"/>
        </a:p>
      </dgm:t>
    </dgm:pt>
    <dgm:pt modelId="{F0CBFC95-D077-48F1-A12A-5E2166D6BC3B}" type="pres">
      <dgm:prSet presAssocID="{69B1DB92-65EE-4BFF-A930-D9EF25D100A1}" presName="text4" presStyleLbl="fgAcc4" presStyleIdx="22" presStyleCnt="26" custScaleX="606208" custScaleY="596139" custLinFactX="200000" custLinFactY="400000" custLinFactNeighborX="242857" custLinFactNeighborY="475281">
        <dgm:presLayoutVars>
          <dgm:chPref val="3"/>
        </dgm:presLayoutVars>
      </dgm:prSet>
      <dgm:spPr/>
      <dgm:t>
        <a:bodyPr/>
        <a:lstStyle/>
        <a:p>
          <a:endParaRPr lang="en-US"/>
        </a:p>
      </dgm:t>
    </dgm:pt>
    <dgm:pt modelId="{40269730-3BEA-4234-A708-5AA24C907C99}" type="pres">
      <dgm:prSet presAssocID="{69B1DB92-65EE-4BFF-A930-D9EF25D100A1}" presName="hierChild5" presStyleCnt="0"/>
      <dgm:spPr/>
      <dgm:t>
        <a:bodyPr/>
        <a:lstStyle/>
        <a:p>
          <a:endParaRPr lang="en-US"/>
        </a:p>
      </dgm:t>
    </dgm:pt>
    <dgm:pt modelId="{D3B68389-CA3B-4863-9CD6-5FEC79AEF40F}" type="pres">
      <dgm:prSet presAssocID="{E6032746-D2E5-414A-BE48-19057868B18D}" presName="Name10" presStyleLbl="parChTrans1D2" presStyleIdx="1" presStyleCnt="2" custSzX="2201713" custSzY="62277"/>
      <dgm:spPr/>
      <dgm:t>
        <a:bodyPr/>
        <a:lstStyle/>
        <a:p>
          <a:endParaRPr lang="en-US"/>
        </a:p>
      </dgm:t>
    </dgm:pt>
    <dgm:pt modelId="{4663B973-9270-40F9-869E-9CF287EC8E70}" type="pres">
      <dgm:prSet presAssocID="{5351382C-1A30-4019-A8B2-DFDBA90E3D57}" presName="hierRoot2" presStyleCnt="0"/>
      <dgm:spPr/>
      <dgm:t>
        <a:bodyPr/>
        <a:lstStyle/>
        <a:p>
          <a:endParaRPr lang="en-US"/>
        </a:p>
      </dgm:t>
    </dgm:pt>
    <dgm:pt modelId="{AC2A5EF9-7F80-4919-80D5-7207145744CC}" type="pres">
      <dgm:prSet presAssocID="{5351382C-1A30-4019-A8B2-DFDBA90E3D57}" presName="composite2" presStyleCnt="0"/>
      <dgm:spPr/>
      <dgm:t>
        <a:bodyPr/>
        <a:lstStyle/>
        <a:p>
          <a:endParaRPr lang="en-US"/>
        </a:p>
      </dgm:t>
    </dgm:pt>
    <dgm:pt modelId="{94F7715C-BBE7-4B37-933D-C72D2F49E355}" type="pres">
      <dgm:prSet presAssocID="{5351382C-1A30-4019-A8B2-DFDBA90E3D57}" presName="background2" presStyleLbl="node2" presStyleIdx="1" presStyleCnt="2"/>
      <dgm:spPr>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dgm:spPr>
      <dgm:t>
        <a:bodyPr/>
        <a:lstStyle/>
        <a:p>
          <a:endParaRPr lang="en-US"/>
        </a:p>
      </dgm:t>
    </dgm:pt>
    <dgm:pt modelId="{CEF90F6A-636E-42B7-999B-44389B0BEF5D}" type="pres">
      <dgm:prSet presAssocID="{5351382C-1A30-4019-A8B2-DFDBA90E3D57}" presName="text2" presStyleLbl="fgAcc2" presStyleIdx="1" presStyleCnt="2" custScaleX="535832" custScaleY="576191" custLinFactX="-32961" custLinFactY="-400000" custLinFactNeighborX="-100000" custLinFactNeighborY="-470477">
        <dgm:presLayoutVars>
          <dgm:chPref val="3"/>
        </dgm:presLayoutVars>
      </dgm:prSet>
      <dgm:spPr/>
      <dgm:t>
        <a:bodyPr/>
        <a:lstStyle/>
        <a:p>
          <a:endParaRPr lang="en-US"/>
        </a:p>
      </dgm:t>
    </dgm:pt>
    <dgm:pt modelId="{14C135E3-D410-47A0-B7B7-1B063947D9FE}" type="pres">
      <dgm:prSet presAssocID="{5351382C-1A30-4019-A8B2-DFDBA90E3D57}" presName="hierChild3" presStyleCnt="0"/>
      <dgm:spPr/>
      <dgm:t>
        <a:bodyPr/>
        <a:lstStyle/>
        <a:p>
          <a:endParaRPr lang="en-US"/>
        </a:p>
      </dgm:t>
    </dgm:pt>
    <dgm:pt modelId="{E0E22F87-C08E-4917-A203-E1EAEBF33D3C}" type="pres">
      <dgm:prSet presAssocID="{259C3A78-CE6E-49FB-B56F-895DCEDE2DD2}" presName="Name17" presStyleLbl="parChTrans1D3" presStyleIdx="2" presStyleCnt="4" custSzX="399755" custSzY="62277"/>
      <dgm:spPr/>
      <dgm:t>
        <a:bodyPr/>
        <a:lstStyle/>
        <a:p>
          <a:endParaRPr lang="en-US"/>
        </a:p>
      </dgm:t>
    </dgm:pt>
    <dgm:pt modelId="{30BD75DF-87F3-42A9-AB2A-0B26BA6FAE86}" type="pres">
      <dgm:prSet presAssocID="{66D227A5-0042-4555-9BE3-CF6DCA95296D}" presName="hierRoot3" presStyleCnt="0"/>
      <dgm:spPr/>
      <dgm:t>
        <a:bodyPr/>
        <a:lstStyle/>
        <a:p>
          <a:endParaRPr lang="en-US"/>
        </a:p>
      </dgm:t>
    </dgm:pt>
    <dgm:pt modelId="{0C5721D0-B847-4C20-9670-BE572EE33C49}" type="pres">
      <dgm:prSet presAssocID="{66D227A5-0042-4555-9BE3-CF6DCA95296D}" presName="composite3" presStyleCnt="0"/>
      <dgm:spPr/>
      <dgm:t>
        <a:bodyPr/>
        <a:lstStyle/>
        <a:p>
          <a:endParaRPr lang="en-US"/>
        </a:p>
      </dgm:t>
    </dgm:pt>
    <dgm:pt modelId="{EB0E2A26-1373-41E3-8B3B-6494DADAF8E2}" type="pres">
      <dgm:prSet presAssocID="{66D227A5-0042-4555-9BE3-CF6DCA95296D}" presName="background3" presStyleLbl="node3" presStyleIdx="2" presStyleCnt="4"/>
      <dgm:spPr>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dgm:spPr>
      <dgm:t>
        <a:bodyPr/>
        <a:lstStyle/>
        <a:p>
          <a:endParaRPr lang="en-US"/>
        </a:p>
      </dgm:t>
    </dgm:pt>
    <dgm:pt modelId="{158B5C53-038C-4C37-8C88-D57950F54A75}" type="pres">
      <dgm:prSet presAssocID="{66D227A5-0042-4555-9BE3-CF6DCA95296D}" presName="text3" presStyleLbl="fgAcc3" presStyleIdx="2" presStyleCnt="4" custScaleX="535832" custScaleY="576191" custLinFactX="256076" custLinFactY="-200000" custLinFactNeighborX="300000" custLinFactNeighborY="-269260">
        <dgm:presLayoutVars>
          <dgm:chPref val="3"/>
        </dgm:presLayoutVars>
      </dgm:prSet>
      <dgm:spPr/>
      <dgm:t>
        <a:bodyPr/>
        <a:lstStyle/>
        <a:p>
          <a:endParaRPr lang="en-US"/>
        </a:p>
      </dgm:t>
    </dgm:pt>
    <dgm:pt modelId="{45A181BE-2754-43DD-BD45-F775281AC8A0}" type="pres">
      <dgm:prSet presAssocID="{66D227A5-0042-4555-9BE3-CF6DCA95296D}" presName="hierChild4" presStyleCnt="0"/>
      <dgm:spPr/>
      <dgm:t>
        <a:bodyPr/>
        <a:lstStyle/>
        <a:p>
          <a:endParaRPr lang="en-US"/>
        </a:p>
      </dgm:t>
    </dgm:pt>
    <dgm:pt modelId="{72C767CA-27FA-4405-BEE8-18FA14155F3D}" type="pres">
      <dgm:prSet presAssocID="{E1EF5C6E-E403-44DD-8F73-29E9E27F4ED1}" presName="Name23" presStyleLbl="parChTrans1D4" presStyleIdx="23" presStyleCnt="26" custSzX="94467" custSzY="62277"/>
      <dgm:spPr/>
      <dgm:t>
        <a:bodyPr/>
        <a:lstStyle/>
        <a:p>
          <a:endParaRPr lang="en-US"/>
        </a:p>
      </dgm:t>
    </dgm:pt>
    <dgm:pt modelId="{FAD2D64E-912E-48CD-BF37-64A976772F0A}" type="pres">
      <dgm:prSet presAssocID="{425E3740-CB1E-477B-898D-CF157435A3D7}" presName="hierRoot4" presStyleCnt="0"/>
      <dgm:spPr/>
      <dgm:t>
        <a:bodyPr/>
        <a:lstStyle/>
        <a:p>
          <a:endParaRPr lang="en-US"/>
        </a:p>
      </dgm:t>
    </dgm:pt>
    <dgm:pt modelId="{6DB5DD46-7F9F-4310-A720-19C6F7B55E73}" type="pres">
      <dgm:prSet presAssocID="{425E3740-CB1E-477B-898D-CF157435A3D7}" presName="composite4" presStyleCnt="0"/>
      <dgm:spPr/>
      <dgm:t>
        <a:bodyPr/>
        <a:lstStyle/>
        <a:p>
          <a:endParaRPr lang="en-US"/>
        </a:p>
      </dgm:t>
    </dgm:pt>
    <dgm:pt modelId="{5D1E96C4-8E22-47D5-A837-812DDC1D5707}" type="pres">
      <dgm:prSet presAssocID="{425E3740-CB1E-477B-898D-CF157435A3D7}" presName="background4" presStyleLbl="node4" presStyleIdx="23" presStyleCnt="26"/>
      <dgm:spPr>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dgm:spPr>
      <dgm:t>
        <a:bodyPr/>
        <a:lstStyle/>
        <a:p>
          <a:endParaRPr lang="en-US"/>
        </a:p>
      </dgm:t>
    </dgm:pt>
    <dgm:pt modelId="{CD7B95CE-7B3B-4536-8AEF-C360E31028BF}" type="pres">
      <dgm:prSet presAssocID="{425E3740-CB1E-477B-898D-CF157435A3D7}" presName="text4" presStyleLbl="fgAcc4" presStyleIdx="23" presStyleCnt="26" custScaleX="535832" custScaleY="576191" custLinFactX="256045" custLinFactNeighborX="300000" custLinFactNeighborY="24974">
        <dgm:presLayoutVars>
          <dgm:chPref val="3"/>
        </dgm:presLayoutVars>
      </dgm:prSet>
      <dgm:spPr/>
      <dgm:t>
        <a:bodyPr/>
        <a:lstStyle/>
        <a:p>
          <a:endParaRPr lang="en-US"/>
        </a:p>
      </dgm:t>
    </dgm:pt>
    <dgm:pt modelId="{A9598572-25D2-410F-9A02-19DE164CD0A3}" type="pres">
      <dgm:prSet presAssocID="{425E3740-CB1E-477B-898D-CF157435A3D7}" presName="hierChild5" presStyleCnt="0"/>
      <dgm:spPr/>
      <dgm:t>
        <a:bodyPr/>
        <a:lstStyle/>
        <a:p>
          <a:endParaRPr lang="en-US"/>
        </a:p>
      </dgm:t>
    </dgm:pt>
    <dgm:pt modelId="{A6F55F19-D364-4B9A-85C8-FDD66528A8CF}" type="pres">
      <dgm:prSet presAssocID="{702ECCD4-BAC7-427B-8B8C-0F1B5D2728F9}" presName="Name23" presStyleLbl="parChTrans1D4" presStyleIdx="24" presStyleCnt="26" custSzX="94467" custSzY="62277"/>
      <dgm:spPr/>
      <dgm:t>
        <a:bodyPr/>
        <a:lstStyle/>
        <a:p>
          <a:endParaRPr lang="en-US"/>
        </a:p>
      </dgm:t>
    </dgm:pt>
    <dgm:pt modelId="{5067A291-219C-4A63-B86F-7250AB6F11AD}" type="pres">
      <dgm:prSet presAssocID="{466B5EF8-ED6C-4A48-B7D7-9375E53EAA96}" presName="hierRoot4" presStyleCnt="0"/>
      <dgm:spPr/>
      <dgm:t>
        <a:bodyPr/>
        <a:lstStyle/>
        <a:p>
          <a:endParaRPr lang="en-US"/>
        </a:p>
      </dgm:t>
    </dgm:pt>
    <dgm:pt modelId="{AB50A056-8413-424A-90C5-39130B3E0A56}" type="pres">
      <dgm:prSet presAssocID="{466B5EF8-ED6C-4A48-B7D7-9375E53EAA96}" presName="composite4" presStyleCnt="0"/>
      <dgm:spPr/>
      <dgm:t>
        <a:bodyPr/>
        <a:lstStyle/>
        <a:p>
          <a:endParaRPr lang="en-US"/>
        </a:p>
      </dgm:t>
    </dgm:pt>
    <dgm:pt modelId="{4EB28BE8-9977-4528-8826-F1076538C164}" type="pres">
      <dgm:prSet presAssocID="{466B5EF8-ED6C-4A48-B7D7-9375E53EAA96}" presName="background4" presStyleLbl="node4" presStyleIdx="24" presStyleCnt="26"/>
      <dgm:spPr>
        <a:solidFill>
          <a:schemeClr val="accent1"/>
        </a:solidFill>
      </dgm:spPr>
      <dgm:t>
        <a:bodyPr/>
        <a:lstStyle/>
        <a:p>
          <a:endParaRPr lang="en-US"/>
        </a:p>
      </dgm:t>
    </dgm:pt>
    <dgm:pt modelId="{6DD81D5F-3340-476C-B200-FF211646F924}" type="pres">
      <dgm:prSet presAssocID="{466B5EF8-ED6C-4A48-B7D7-9375E53EAA96}" presName="text4" presStyleLbl="fgAcc4" presStyleIdx="24" presStyleCnt="26" custScaleX="612469" custScaleY="603770" custLinFactX="218510" custLinFactY="700000" custLinFactNeighborX="300000" custLinFactNeighborY="798843">
        <dgm:presLayoutVars>
          <dgm:chPref val="3"/>
        </dgm:presLayoutVars>
      </dgm:prSet>
      <dgm:spPr/>
      <dgm:t>
        <a:bodyPr/>
        <a:lstStyle/>
        <a:p>
          <a:endParaRPr lang="en-US"/>
        </a:p>
      </dgm:t>
    </dgm:pt>
    <dgm:pt modelId="{2A77F8FB-6827-4897-B0A8-3D4D678D3C3F}" type="pres">
      <dgm:prSet presAssocID="{466B5EF8-ED6C-4A48-B7D7-9375E53EAA96}" presName="hierChild5" presStyleCnt="0"/>
      <dgm:spPr/>
      <dgm:t>
        <a:bodyPr/>
        <a:lstStyle/>
        <a:p>
          <a:endParaRPr lang="en-US"/>
        </a:p>
      </dgm:t>
    </dgm:pt>
    <dgm:pt modelId="{36D24898-1DE4-444B-84A6-73663D87B222}" type="pres">
      <dgm:prSet presAssocID="{26A7E939-000B-4A56-9C5A-6FE48F57A021}" presName="Name17" presStyleLbl="parChTrans1D3" presStyleIdx="3" presStyleCnt="4" custSzX="399755" custSzY="62277"/>
      <dgm:spPr/>
      <dgm:t>
        <a:bodyPr/>
        <a:lstStyle/>
        <a:p>
          <a:endParaRPr lang="en-US"/>
        </a:p>
      </dgm:t>
    </dgm:pt>
    <dgm:pt modelId="{B0585634-76CC-4292-BDEC-BF8D5E64E30B}" type="pres">
      <dgm:prSet presAssocID="{8C203481-05DC-48B4-8CBB-21713E6E14EC}" presName="hierRoot3" presStyleCnt="0"/>
      <dgm:spPr/>
      <dgm:t>
        <a:bodyPr/>
        <a:lstStyle/>
        <a:p>
          <a:endParaRPr lang="en-US"/>
        </a:p>
      </dgm:t>
    </dgm:pt>
    <dgm:pt modelId="{6FB105C6-930A-4C62-BB4D-0DB8543735BC}" type="pres">
      <dgm:prSet presAssocID="{8C203481-05DC-48B4-8CBB-21713E6E14EC}" presName="composite3" presStyleCnt="0"/>
      <dgm:spPr/>
      <dgm:t>
        <a:bodyPr/>
        <a:lstStyle/>
        <a:p>
          <a:endParaRPr lang="en-US"/>
        </a:p>
      </dgm:t>
    </dgm:pt>
    <dgm:pt modelId="{B08491FE-17E7-493D-B004-9BD42DFA7195}" type="pres">
      <dgm:prSet presAssocID="{8C203481-05DC-48B4-8CBB-21713E6E14EC}" presName="background3" presStyleLbl="node3" presStyleIdx="3" presStyleCnt="4"/>
      <dgm:spPr>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dgm:spPr>
      <dgm:t>
        <a:bodyPr/>
        <a:lstStyle/>
        <a:p>
          <a:endParaRPr lang="en-US"/>
        </a:p>
      </dgm:t>
    </dgm:pt>
    <dgm:pt modelId="{DD52FA09-A81A-4872-9CE0-1079571B13D5}" type="pres">
      <dgm:prSet presAssocID="{8C203481-05DC-48B4-8CBB-21713E6E14EC}" presName="text3" presStyleLbl="fgAcc3" presStyleIdx="3" presStyleCnt="4" custScaleX="535832" custScaleY="576191" custLinFactX="-333644" custLinFactY="-200000" custLinFactNeighborX="-400000" custLinFactNeighborY="-269261">
        <dgm:presLayoutVars>
          <dgm:chPref val="3"/>
        </dgm:presLayoutVars>
      </dgm:prSet>
      <dgm:spPr/>
      <dgm:t>
        <a:bodyPr/>
        <a:lstStyle/>
        <a:p>
          <a:endParaRPr lang="en-US"/>
        </a:p>
      </dgm:t>
    </dgm:pt>
    <dgm:pt modelId="{9D0EF83D-035E-4B88-9786-C53CCF07C98C}" type="pres">
      <dgm:prSet presAssocID="{8C203481-05DC-48B4-8CBB-21713E6E14EC}" presName="hierChild4" presStyleCnt="0"/>
      <dgm:spPr/>
      <dgm:t>
        <a:bodyPr/>
        <a:lstStyle/>
        <a:p>
          <a:endParaRPr lang="en-US"/>
        </a:p>
      </dgm:t>
    </dgm:pt>
    <dgm:pt modelId="{F9DD000B-32A3-476E-8505-0D4B686E6C0E}" type="pres">
      <dgm:prSet presAssocID="{D26ECC73-FC21-4BF9-A8ED-D9EC2C4587FA}" presName="Name23" presStyleLbl="parChTrans1D4" presStyleIdx="25" presStyleCnt="26" custSzX="94467" custSzY="62277"/>
      <dgm:spPr/>
      <dgm:t>
        <a:bodyPr/>
        <a:lstStyle/>
        <a:p>
          <a:endParaRPr lang="en-US"/>
        </a:p>
      </dgm:t>
    </dgm:pt>
    <dgm:pt modelId="{37DDB862-0D54-4C76-9275-A605BA293E0E}" type="pres">
      <dgm:prSet presAssocID="{2B578499-ADBA-413A-830A-47584A09157E}" presName="hierRoot4" presStyleCnt="0"/>
      <dgm:spPr/>
      <dgm:t>
        <a:bodyPr/>
        <a:lstStyle/>
        <a:p>
          <a:endParaRPr lang="en-US"/>
        </a:p>
      </dgm:t>
    </dgm:pt>
    <dgm:pt modelId="{F9583145-5467-492E-B2B3-FF7856824AC0}" type="pres">
      <dgm:prSet presAssocID="{2B578499-ADBA-413A-830A-47584A09157E}" presName="composite4" presStyleCnt="0"/>
      <dgm:spPr/>
      <dgm:t>
        <a:bodyPr/>
        <a:lstStyle/>
        <a:p>
          <a:endParaRPr lang="en-US"/>
        </a:p>
      </dgm:t>
    </dgm:pt>
    <dgm:pt modelId="{5B67657B-5B88-4C94-8390-DE7789BE2F8B}" type="pres">
      <dgm:prSet presAssocID="{2B578499-ADBA-413A-830A-47584A09157E}" presName="background4" presStyleLbl="node4" presStyleIdx="25" presStyleCnt="26"/>
      <dgm:spPr>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dgm:spPr>
      <dgm:t>
        <a:bodyPr/>
        <a:lstStyle/>
        <a:p>
          <a:endParaRPr lang="en-US"/>
        </a:p>
      </dgm:t>
    </dgm:pt>
    <dgm:pt modelId="{272EC255-0443-460A-B879-FA8D1A430C32}" type="pres">
      <dgm:prSet presAssocID="{2B578499-ADBA-413A-830A-47584A09157E}" presName="text4" presStyleLbl="fgAcc4" presStyleIdx="25" presStyleCnt="26" custScaleX="557212" custScaleY="506009" custLinFactX="-332353" custLinFactNeighborX="-400000" custLinFactNeighborY="25015">
        <dgm:presLayoutVars>
          <dgm:chPref val="3"/>
        </dgm:presLayoutVars>
      </dgm:prSet>
      <dgm:spPr/>
      <dgm:t>
        <a:bodyPr/>
        <a:lstStyle/>
        <a:p>
          <a:endParaRPr lang="en-US"/>
        </a:p>
      </dgm:t>
    </dgm:pt>
    <dgm:pt modelId="{57538629-ABB9-4B0F-95BE-EA22076E45F7}" type="pres">
      <dgm:prSet presAssocID="{2B578499-ADBA-413A-830A-47584A09157E}" presName="hierChild5" presStyleCnt="0"/>
      <dgm:spPr/>
      <dgm:t>
        <a:bodyPr/>
        <a:lstStyle/>
        <a:p>
          <a:endParaRPr lang="en-US"/>
        </a:p>
      </dgm:t>
    </dgm:pt>
  </dgm:ptLst>
  <dgm:cxnLst>
    <dgm:cxn modelId="{A3549B8E-41B5-4FE8-B15C-6F4C8FA3D78E}" type="presOf" srcId="{78F2C5D9-91E6-4400-9118-EC103963BAB3}" destId="{CE4C230D-278D-4CB3-B600-B390449EFB1D}" srcOrd="0" destOrd="0" presId="urn:microsoft.com/office/officeart/2005/8/layout/hierarchy1"/>
    <dgm:cxn modelId="{C2EF7FAA-B25A-47EE-8F68-6B1FAEF53BB8}" srcId="{A486A272-8BD6-42FA-B8DB-4F1483A499FC}" destId="{A46EA74D-14C7-4D6E-B7BA-0BC0C59BAFC3}" srcOrd="0" destOrd="0" parTransId="{E96C6D35-7084-44B8-8B21-E8886D11184E}" sibTransId="{4D909FBD-2B23-4C39-BC57-2D4EE1ABB540}"/>
    <dgm:cxn modelId="{4B93E4A4-9A7C-47F6-A2BC-AA8D5ECD917E}" type="presOf" srcId="{A486A272-8BD6-42FA-B8DB-4F1483A499FC}" destId="{3DA0ABCD-46C1-4A26-B69A-7832BEDFC2AA}" srcOrd="0" destOrd="0" presId="urn:microsoft.com/office/officeart/2005/8/layout/hierarchy1"/>
    <dgm:cxn modelId="{0DBF6759-0E9C-4C03-BF10-511DCCCC9DA4}" type="presOf" srcId="{2B578499-ADBA-413A-830A-47584A09157E}" destId="{272EC255-0443-460A-B879-FA8D1A430C32}" srcOrd="0" destOrd="0" presId="urn:microsoft.com/office/officeart/2005/8/layout/hierarchy1"/>
    <dgm:cxn modelId="{9507DB5C-C448-46F3-8921-B692F1ED5985}" srcId="{A486A272-8BD6-42FA-B8DB-4F1483A499FC}" destId="{8DE7CBAA-F901-4755-8DA1-FC85A703640E}" srcOrd="1" destOrd="0" parTransId="{77628415-3809-40BE-8F0F-71463F7AF4F4}" sibTransId="{752830D7-13AA-49A2-815D-42DB4117A65C}"/>
    <dgm:cxn modelId="{9957D540-7DDC-4F91-A670-B8D9ACE25971}" type="presOf" srcId="{306CA8FA-C796-4731-B492-C1E1F24C760E}" destId="{6B93413D-18C4-4D9F-83A1-2FE44932667F}" srcOrd="0" destOrd="0" presId="urn:microsoft.com/office/officeart/2005/8/layout/hierarchy1"/>
    <dgm:cxn modelId="{BF51C97F-FB6C-42A4-9E6D-7A66B897C52A}" srcId="{96DFA360-EF74-4459-B59E-26A77A603B16}" destId="{300850DB-5C66-4279-86A3-1A0C5BCFE789}" srcOrd="1" destOrd="0" parTransId="{BC8810D5-B622-4A3C-9FD3-3C8031B83DEB}" sibTransId="{141F06F0-1A04-484E-9E83-C0347C921B2B}"/>
    <dgm:cxn modelId="{C3794340-4CCC-41D5-B0AA-3FF952B01DF6}" type="presOf" srcId="{5351382C-1A30-4019-A8B2-DFDBA90E3D57}" destId="{CEF90F6A-636E-42B7-999B-44389B0BEF5D}" srcOrd="0" destOrd="0" presId="urn:microsoft.com/office/officeart/2005/8/layout/hierarchy1"/>
    <dgm:cxn modelId="{9E78847F-B736-48EF-8CBB-1555A34E386C}" type="presOf" srcId="{70A362F6-6537-4C25-864A-0545C5D4FAA3}" destId="{E53656A3-4855-4E1E-977C-ABD628A5C07D}" srcOrd="0" destOrd="0" presId="urn:microsoft.com/office/officeart/2005/8/layout/hierarchy1"/>
    <dgm:cxn modelId="{C26A20AA-700A-45CC-A3A7-7A2D179BFFB3}" type="presOf" srcId="{95D9872F-B253-48D0-A4A8-77CF0C032B1E}" destId="{0E9542A7-7B6E-4167-B715-3552225FD4C1}" srcOrd="0" destOrd="0" presId="urn:microsoft.com/office/officeart/2005/8/layout/hierarchy1"/>
    <dgm:cxn modelId="{F365A7BF-F132-46E4-8261-DEA2C149934C}" srcId="{E1ECF6D2-3532-44B8-B069-66EAFC2B1488}" destId="{37A1E2BF-C465-41A2-8931-0F1EFDA05720}" srcOrd="2" destOrd="0" parTransId="{9D4023C0-D03B-4580-818F-8439DC070F76}" sibTransId="{E03B5E1B-E025-4645-9E26-6642CF2D0251}"/>
    <dgm:cxn modelId="{1ECFAC59-3CAC-4169-A6B3-1159BC305B03}" srcId="{96DFA360-EF74-4459-B59E-26A77A603B16}" destId="{010B24BD-F277-45AF-8AE8-3DE709CC5E2F}" srcOrd="0" destOrd="0" parTransId="{BBD36297-DD3D-48F2-86E2-2DEBAD530BEB}" sibTransId="{115B9F90-A266-427E-BE55-AADDB8979F63}"/>
    <dgm:cxn modelId="{F948D3D2-6F87-441B-AB41-0A3C09475394}" type="presOf" srcId="{AE6FF559-C76E-47AD-B234-58F34C28B380}" destId="{510BD62C-C5E1-45BA-AC21-EFADB2D75F52}" srcOrd="0" destOrd="0" presId="urn:microsoft.com/office/officeart/2005/8/layout/hierarchy1"/>
    <dgm:cxn modelId="{889256FF-2AB9-428F-8CDE-47E282ECAB05}" type="presOf" srcId="{49AB8ACC-6B07-4397-8ACA-AEE4ACB95283}" destId="{7D55A608-CBF5-4BAB-BE2D-69AB073B2707}" srcOrd="0" destOrd="0" presId="urn:microsoft.com/office/officeart/2005/8/layout/hierarchy1"/>
    <dgm:cxn modelId="{B6A3EDC6-E659-43AF-A86E-EB8C02DB4AE9}" srcId="{B7BFC637-36AA-46B1-9DA8-DC9EEF154559}" destId="{6C8B5529-3BED-476C-9D11-7B855B362F89}" srcOrd="0" destOrd="0" parTransId="{31FB498B-BF21-4AA8-97F1-FF18E9F6CC2D}" sibTransId="{E891BC74-70C3-4A0F-8E1D-901F8D2C6EB1}"/>
    <dgm:cxn modelId="{D18BEE63-7458-4CF8-BCB9-FA694E6FD5E4}" type="presOf" srcId="{66D227A5-0042-4555-9BE3-CF6DCA95296D}" destId="{158B5C53-038C-4C37-8C88-D57950F54A75}" srcOrd="0" destOrd="0" presId="urn:microsoft.com/office/officeart/2005/8/layout/hierarchy1"/>
    <dgm:cxn modelId="{610E236E-2701-4C37-B8D2-A49387A88C6D}" type="presOf" srcId="{F29C5DBC-2485-4953-A279-0B33AB769125}" destId="{DB4D5D34-717A-4C3C-9871-F3EB0D5A8943}" srcOrd="0" destOrd="0" presId="urn:microsoft.com/office/officeart/2005/8/layout/hierarchy1"/>
    <dgm:cxn modelId="{725A0C60-EF2D-4FC4-AFB6-DA0C8D6404BA}" type="presOf" srcId="{B449D4BB-61E4-45D0-AE9E-A3DDD8F77CBB}" destId="{607D2235-992E-48B2-BF4A-7278FEFA39AB}" srcOrd="0" destOrd="0" presId="urn:microsoft.com/office/officeart/2005/8/layout/hierarchy1"/>
    <dgm:cxn modelId="{5DABD344-CDF9-4C74-8522-0D0320006F4F}" type="presOf" srcId="{7212FF20-3737-4B38-A67B-901886A0AE83}" destId="{F423B26D-662B-4268-A136-521EA3229748}" srcOrd="0" destOrd="0" presId="urn:microsoft.com/office/officeart/2005/8/layout/hierarchy1"/>
    <dgm:cxn modelId="{39C2DFAC-7A51-4F5A-85B9-56EFC512506F}" type="presOf" srcId="{BBD36297-DD3D-48F2-86E2-2DEBAD530BEB}" destId="{26BE330E-8030-4B3B-AF3C-87DA3537FD6D}" srcOrd="0" destOrd="0" presId="urn:microsoft.com/office/officeart/2005/8/layout/hierarchy1"/>
    <dgm:cxn modelId="{8E5ECEA4-CBA7-4949-81C2-D0EC45B631A9}" type="presOf" srcId="{2A9BEFAC-6DBB-4CBB-B133-BEABC4A3C724}" destId="{CCE6EF8D-7A6B-42C1-B8F4-5201C973B7A9}" srcOrd="0" destOrd="0" presId="urn:microsoft.com/office/officeart/2005/8/layout/hierarchy1"/>
    <dgm:cxn modelId="{648E3F79-15D2-45DB-8BAE-4A1941672EA0}" type="presOf" srcId="{425E3740-CB1E-477B-898D-CF157435A3D7}" destId="{CD7B95CE-7B3B-4536-8AEF-C360E31028BF}" srcOrd="0" destOrd="0" presId="urn:microsoft.com/office/officeart/2005/8/layout/hierarchy1"/>
    <dgm:cxn modelId="{44D93F24-8961-4532-AF07-6C9041A72FFC}" srcId="{0657D100-DFDE-41B3-AF3D-977C127947E5}" destId="{85D24EEF-96F9-4E81-A1A3-4F70942FE906}" srcOrd="0" destOrd="0" parTransId="{E5348D86-959F-44F1-822C-D3F7EEC1CB36}" sibTransId="{08869A71-BF33-42E9-9E47-D7FFE53B7524}"/>
    <dgm:cxn modelId="{8B75C0F4-6795-4E76-94EC-AEC88D871717}" type="presOf" srcId="{E671FF9E-39FB-41FC-A2C0-E4E63F2CAE77}" destId="{E6895881-4879-4908-A29A-5D4D0EACBBFE}" srcOrd="0" destOrd="0" presId="urn:microsoft.com/office/officeart/2005/8/layout/hierarchy1"/>
    <dgm:cxn modelId="{A7749C77-DFAD-4FD9-BF6D-928DD46EC03A}" srcId="{9F95AAE6-83C9-47B3-B650-0900AAEB8613}" destId="{0657D100-DFDE-41B3-AF3D-977C127947E5}" srcOrd="0" destOrd="0" parTransId="{7B2EE8E8-748D-4E9C-BD61-C81E75C0B167}" sibTransId="{6EAE3AFE-FF53-4FEF-80C5-FA81B1DD6350}"/>
    <dgm:cxn modelId="{6585C9C4-1477-4895-9958-90CCD7C6E923}" type="presOf" srcId="{01C170A7-6F4C-4164-8B45-AD8A632D40D8}" destId="{9B3D57DB-3D86-4A8C-942D-09BF17105FB7}" srcOrd="0" destOrd="0" presId="urn:microsoft.com/office/officeart/2005/8/layout/hierarchy1"/>
    <dgm:cxn modelId="{EDB19284-5362-40E0-9DE8-8899859088E7}" type="presOf" srcId="{74768FFA-5762-4471-BC05-B2F0C37EF989}" destId="{AF4FC1F3-7AAA-41C9-A068-F182795E2665}" srcOrd="0" destOrd="0" presId="urn:microsoft.com/office/officeart/2005/8/layout/hierarchy1"/>
    <dgm:cxn modelId="{935A09E6-75F5-4793-A937-4F7114677828}" type="presOf" srcId="{E6032746-D2E5-414A-BE48-19057868B18D}" destId="{D3B68389-CA3B-4863-9CD6-5FEC79AEF40F}" srcOrd="0" destOrd="0" presId="urn:microsoft.com/office/officeart/2005/8/layout/hierarchy1"/>
    <dgm:cxn modelId="{375F4635-EF56-4B6B-81B8-3425F191FB3A}" type="presOf" srcId="{37A1E2BF-C465-41A2-8931-0F1EFDA05720}" destId="{05D4378C-0446-411F-9EB9-A1676E2BFBFC}" srcOrd="0" destOrd="0" presId="urn:microsoft.com/office/officeart/2005/8/layout/hierarchy1"/>
    <dgm:cxn modelId="{2DA8A06A-FB26-4FCA-86A7-94F58277F7BD}" type="presOf" srcId="{E4038211-1CC8-4000-8FC7-8C3E77B22327}" destId="{FAD0FD02-495F-415D-9E7D-C217F0F40C6C}" srcOrd="0" destOrd="0" presId="urn:microsoft.com/office/officeart/2005/8/layout/hierarchy1"/>
    <dgm:cxn modelId="{CF31EEFD-AF54-44AA-BF4E-9FAD89E0964B}" type="presOf" srcId="{653B14A1-C67A-4C98-A2A7-4B2BACB63A51}" destId="{4E75EB34-69D8-4F9E-B62D-ADF2193E298A}" srcOrd="0" destOrd="0" presId="urn:microsoft.com/office/officeart/2005/8/layout/hierarchy1"/>
    <dgm:cxn modelId="{1E59F20D-6682-4E84-9FE6-6ACB97D9EF07}" srcId="{8DE7CBAA-F901-4755-8DA1-FC85A703640E}" destId="{653B14A1-C67A-4C98-A2A7-4B2BACB63A51}" srcOrd="0" destOrd="0" parTransId="{D210803F-9DDC-4BB0-B22D-737ADF53E1AE}" sibTransId="{F89BB5E4-A89F-4055-AF09-D5A58B6426BF}"/>
    <dgm:cxn modelId="{94F7FE1A-2725-4A78-8E7D-760DEF52A559}" type="presOf" srcId="{1D693482-2FF1-46FA-B650-C51044BDF50C}" destId="{AEE83209-D449-4BDC-A433-FC91921D1226}" srcOrd="0" destOrd="0" presId="urn:microsoft.com/office/officeart/2005/8/layout/hierarchy1"/>
    <dgm:cxn modelId="{DD19CC81-82AD-44BB-9CB9-0A4FF1C271AF}" type="presOf" srcId="{8C203481-05DC-48B4-8CBB-21713E6E14EC}" destId="{DD52FA09-A81A-4872-9CE0-1079571B13D5}" srcOrd="0" destOrd="0" presId="urn:microsoft.com/office/officeart/2005/8/layout/hierarchy1"/>
    <dgm:cxn modelId="{3E23BB50-A7F3-4C62-BD1A-4823C1BA5210}" srcId="{425E3740-CB1E-477B-898D-CF157435A3D7}" destId="{466B5EF8-ED6C-4A48-B7D7-9375E53EAA96}" srcOrd="0" destOrd="0" parTransId="{702ECCD4-BAC7-427B-8B8C-0F1B5D2728F9}" sibTransId="{9B1677E6-3867-40BF-B62C-9699F53A5D3B}"/>
    <dgm:cxn modelId="{B7368B8E-8559-4147-9EE3-90755ED5B94E}" srcId="{300850DB-5C66-4279-86A3-1A0C5BCFE789}" destId="{E4038211-1CC8-4000-8FC7-8C3E77B22327}" srcOrd="2" destOrd="0" parTransId="{F3F9963B-ACB2-4C19-900A-14CC7FF2A0CB}" sibTransId="{0BE26531-BB6C-4A1D-9DDB-9584252423DD}"/>
    <dgm:cxn modelId="{4B076EA1-311F-42DA-93F8-1827D82D7A93}" type="presOf" srcId="{D47FA665-2CF2-4A01-AD70-F5CC8E513D8E}" destId="{798064EB-9BBD-4E71-A107-906FE88F4FEF}" srcOrd="0" destOrd="0" presId="urn:microsoft.com/office/officeart/2005/8/layout/hierarchy1"/>
    <dgm:cxn modelId="{F244E2AD-5952-40A9-8E50-B04AD1C1DC87}" srcId="{E1ECF6D2-3532-44B8-B069-66EAFC2B1488}" destId="{A486A272-8BD6-42FA-B8DB-4F1483A499FC}" srcOrd="1" destOrd="0" parTransId="{D80596C9-4DE6-455E-96B2-A43AE21E1015}" sibTransId="{36BB8EDF-3233-4E72-BA3E-C84B1F0B605A}"/>
    <dgm:cxn modelId="{E00EA2BF-40D8-4101-B829-A6D7545A1320}" type="presOf" srcId="{E1ECF6D2-3532-44B8-B069-66EAFC2B1488}" destId="{FAB4DDE3-0B42-48C5-B9A7-EF2AA5BAFB3D}" srcOrd="0" destOrd="0" presId="urn:microsoft.com/office/officeart/2005/8/layout/hierarchy1"/>
    <dgm:cxn modelId="{4248AB0D-7904-4E1F-9B9B-9A422FBD814F}" srcId="{66D227A5-0042-4555-9BE3-CF6DCA95296D}" destId="{425E3740-CB1E-477B-898D-CF157435A3D7}" srcOrd="0" destOrd="0" parTransId="{E1EF5C6E-E403-44DD-8F73-29E9E27F4ED1}" sibTransId="{9AC30F71-5859-4197-BE18-26AD43D8D7DC}"/>
    <dgm:cxn modelId="{D66E4BF1-5008-4DD1-A199-C22EDE86A099}" type="presOf" srcId="{702ECCD4-BAC7-427B-8B8C-0F1B5D2728F9}" destId="{A6F55F19-D364-4B9A-85C8-FDD66528A8CF}" srcOrd="0" destOrd="0" presId="urn:microsoft.com/office/officeart/2005/8/layout/hierarchy1"/>
    <dgm:cxn modelId="{E3950616-69BD-47DF-9F32-4244207181D0}" srcId="{8C203481-05DC-48B4-8CBB-21713E6E14EC}" destId="{2B578499-ADBA-413A-830A-47584A09157E}" srcOrd="0" destOrd="0" parTransId="{D26ECC73-FC21-4BF9-A8ED-D9EC2C4587FA}" sibTransId="{87AB01C2-2016-405E-ACE0-2D3061156B08}"/>
    <dgm:cxn modelId="{9B37FE2F-3982-4C84-B02B-50B58DC4BFA5}" srcId="{5351382C-1A30-4019-A8B2-DFDBA90E3D57}" destId="{8C203481-05DC-48B4-8CBB-21713E6E14EC}" srcOrd="1" destOrd="0" parTransId="{26A7E939-000B-4A56-9C5A-6FE48F57A021}" sibTransId="{9A6D36A2-30FB-493E-A89F-594A91E6A8A3}"/>
    <dgm:cxn modelId="{A2584F66-EC7C-4B44-983B-7F8CC642BF7C}" srcId="{010B24BD-F277-45AF-8AE8-3DE709CC5E2F}" destId="{70A362F6-6537-4C25-864A-0545C5D4FAA3}" srcOrd="0" destOrd="0" parTransId="{306CA8FA-C796-4731-B492-C1E1F24C760E}" sibTransId="{EC49D368-F9CD-4DFD-AFB8-24199D1761BC}"/>
    <dgm:cxn modelId="{6D2A59DE-A052-4A95-AB23-53190E72BB3B}" type="presOf" srcId="{3E96475B-B745-4D76-B12F-0BAC38752DFE}" destId="{76E32D64-6A81-4491-93A8-F6FBE6973F1B}" srcOrd="0" destOrd="0" presId="urn:microsoft.com/office/officeart/2005/8/layout/hierarchy1"/>
    <dgm:cxn modelId="{55FC568A-7DFE-4F28-A78F-F2C1801EED43}" type="presOf" srcId="{B7BFC637-36AA-46B1-9DA8-DC9EEF154559}" destId="{C2FF1BE3-F9C0-4F01-8C65-019283A0609B}" srcOrd="0" destOrd="0" presId="urn:microsoft.com/office/officeart/2005/8/layout/hierarchy1"/>
    <dgm:cxn modelId="{D3F7480B-BD4C-4501-8D11-0FAACCEE8A23}" srcId="{778E0B86-E51D-4A4B-9365-339F20233622}" destId="{5EA82C10-3D44-4D85-8C87-E7B240129DD3}" srcOrd="0" destOrd="0" parTransId="{2947CE24-072F-4DAF-8690-8B2DB4E0FC43}" sibTransId="{35B867D4-072C-4A12-9464-5D649D8AF02B}"/>
    <dgm:cxn modelId="{7CE42D7F-6EB0-42D4-94F6-CDF6A7078239}" type="presOf" srcId="{D210803F-9DDC-4BB0-B22D-737ADF53E1AE}" destId="{8B2F7163-7DD9-428B-967C-AD7B582D487E}" srcOrd="0" destOrd="0" presId="urn:microsoft.com/office/officeart/2005/8/layout/hierarchy1"/>
    <dgm:cxn modelId="{47DAB809-5002-4ABA-B3FC-ECEF7E3D6413}" srcId="{74768FFA-5762-4471-BC05-B2F0C37EF989}" destId="{E1ECF6D2-3532-44B8-B069-66EAFC2B1488}" srcOrd="0" destOrd="0" parTransId="{2A9BEFAC-6DBB-4CBB-B133-BEABC4A3C724}" sibTransId="{5141C87C-750B-42E2-809A-EE430D26B888}"/>
    <dgm:cxn modelId="{3935406B-7A1D-49EB-B6F7-00462A6802F3}" type="presOf" srcId="{24D3BDEA-90C7-4967-B066-FAAD7FCBDA29}" destId="{72479C88-B838-4B01-8604-FD834FDD3F2E}" srcOrd="0" destOrd="0" presId="urn:microsoft.com/office/officeart/2005/8/layout/hierarchy1"/>
    <dgm:cxn modelId="{458B14EC-393C-4941-B7F6-FC99A84C963A}" type="presOf" srcId="{85D24EEF-96F9-4E81-A1A3-4F70942FE906}" destId="{D553804F-E344-4CD5-BA24-B6A94B816611}" srcOrd="0" destOrd="0" presId="urn:microsoft.com/office/officeart/2005/8/layout/hierarchy1"/>
    <dgm:cxn modelId="{137FCF36-365F-428D-8E36-1F7D5BE03AB2}" type="presOf" srcId="{4F430073-C112-41D4-8A8A-09B7B9B804AF}" destId="{0F8AFCF4-2489-4408-8160-2848DD00B411}" srcOrd="0" destOrd="0" presId="urn:microsoft.com/office/officeart/2005/8/layout/hierarchy1"/>
    <dgm:cxn modelId="{75217C7D-4E69-4DE3-AA05-E823D859A055}" type="presOf" srcId="{2947CE24-072F-4DAF-8690-8B2DB4E0FC43}" destId="{5ACEEF0B-09A2-4999-BCE7-741E5090831D}" srcOrd="0" destOrd="0" presId="urn:microsoft.com/office/officeart/2005/8/layout/hierarchy1"/>
    <dgm:cxn modelId="{42584100-B843-4E35-8BCD-1F26078D75E3}" type="presOf" srcId="{8DE7CBAA-F901-4755-8DA1-FC85A703640E}" destId="{5A6C339B-0322-444F-B538-8DEB4424090A}" srcOrd="0" destOrd="0" presId="urn:microsoft.com/office/officeart/2005/8/layout/hierarchy1"/>
    <dgm:cxn modelId="{13A65B1E-3B94-4904-B9E5-3EFBFCD32CE8}" srcId="{300850DB-5C66-4279-86A3-1A0C5BCFE789}" destId="{24D3BDEA-90C7-4967-B066-FAAD7FCBDA29}" srcOrd="1" destOrd="0" parTransId="{49AB8ACC-6B07-4397-8ACA-AEE4ACB95283}" sibTransId="{EBFEDB1B-4BD1-45B4-897B-A2E2FB241ED2}"/>
    <dgm:cxn modelId="{1D49967A-A62A-4871-BC94-753F0E0EBDAE}" type="presOf" srcId="{0657D100-DFDE-41B3-AF3D-977C127947E5}" destId="{9575BE73-90A5-4EF7-B4D9-8272017C7562}" srcOrd="0" destOrd="0" presId="urn:microsoft.com/office/officeart/2005/8/layout/hierarchy1"/>
    <dgm:cxn modelId="{89A39D73-326F-4AB9-A639-19274C68B45C}" srcId="{01C170A7-6F4C-4164-8B45-AD8A632D40D8}" destId="{E4BBE839-B269-49B2-952A-0D15DC5B506F}" srcOrd="0" destOrd="0" parTransId="{FECF10E0-5B65-4B15-AC72-A5FBA885A551}" sibTransId="{09B62DC8-03C9-47DE-8C34-538EAF6B7EA2}"/>
    <dgm:cxn modelId="{EC47189E-EC9D-41F8-9BBF-E058389B8AA3}" type="presOf" srcId="{D26ECC73-FC21-4BF9-A8ED-D9EC2C4587FA}" destId="{F9DD000B-32A3-476E-8505-0D4B686E6C0E}" srcOrd="0" destOrd="0" presId="urn:microsoft.com/office/officeart/2005/8/layout/hierarchy1"/>
    <dgm:cxn modelId="{671F198E-79BE-4B49-9896-ECD73E436804}" type="presOf" srcId="{9D4023C0-D03B-4580-818F-8439DC070F76}" destId="{9A8F5AAC-28A6-4CE4-8668-3B87742EBE0D}" srcOrd="0" destOrd="0" presId="urn:microsoft.com/office/officeart/2005/8/layout/hierarchy1"/>
    <dgm:cxn modelId="{FF768CD6-ADBC-40F6-9B6E-83C0AA7619EE}" type="presOf" srcId="{55327A72-BE34-43C9-85DD-383C198F226B}" destId="{65BDDBA2-B7BF-40AC-9BC6-324EF13CB49E}" srcOrd="0" destOrd="0" presId="urn:microsoft.com/office/officeart/2005/8/layout/hierarchy1"/>
    <dgm:cxn modelId="{A94094CC-BDBE-4D25-9B71-2BAED5E23AB4}" srcId="{E4BBE839-B269-49B2-952A-0D15DC5B506F}" destId="{74768FFA-5762-4471-BC05-B2F0C37EF989}" srcOrd="0" destOrd="0" parTransId="{95D9872F-B253-48D0-A4A8-77CF0C032B1E}" sibTransId="{0836C6AA-AD4D-4676-A5D3-E704DB239C9C}"/>
    <dgm:cxn modelId="{43D20816-0218-480A-B1CD-5E0C69E0AA90}" srcId="{300850DB-5C66-4279-86A3-1A0C5BCFE789}" destId="{778E0B86-E51D-4A4B-9365-339F20233622}" srcOrd="0" destOrd="0" parTransId="{D47FA665-2CF2-4A01-AD70-F5CC8E513D8E}" sibTransId="{A240B1B3-09AD-48B7-87A4-3E90320C0CA8}"/>
    <dgm:cxn modelId="{27EE8AC5-1AAB-4DDB-AA45-945573897DE1}" type="presOf" srcId="{5EA82C10-3D44-4D85-8C87-E7B240129DD3}" destId="{827DCA0F-245B-4B1E-B46A-1D62317B3C6D}" srcOrd="0" destOrd="0" presId="urn:microsoft.com/office/officeart/2005/8/layout/hierarchy1"/>
    <dgm:cxn modelId="{84107A19-3255-4688-9F62-833B06451A5A}" srcId="{E4BBE839-B269-49B2-952A-0D15DC5B506F}" destId="{5351382C-1A30-4019-A8B2-DFDBA90E3D57}" srcOrd="1" destOrd="0" parTransId="{E6032746-D2E5-414A-BE48-19057868B18D}" sibTransId="{AF247ABC-A9E7-48B1-B41D-65B46469F333}"/>
    <dgm:cxn modelId="{1725C4EB-EE72-40DB-B21F-E11D14A7FC93}" srcId="{5351382C-1A30-4019-A8B2-DFDBA90E3D57}" destId="{66D227A5-0042-4555-9BE3-CF6DCA95296D}" srcOrd="0" destOrd="0" parTransId="{259C3A78-CE6E-49FB-B56F-895DCEDE2DD2}" sibTransId="{6E359CFD-A633-4E48-98EF-125375B957E1}"/>
    <dgm:cxn modelId="{E6788CB8-D4EF-4631-922C-DAAB571CA66A}" srcId="{010B24BD-F277-45AF-8AE8-3DE709CC5E2F}" destId="{B7BFC637-36AA-46B1-9DA8-DC9EEF154559}" srcOrd="1" destOrd="0" parTransId="{78F2C5D9-91E6-4400-9118-EC103963BAB3}" sibTransId="{A89AD5A4-3F8F-4617-987D-B2C8FB355177}"/>
    <dgm:cxn modelId="{419D1FC5-6D6F-4F92-8BDD-C8FC6311A10C}" type="presOf" srcId="{778E0B86-E51D-4A4B-9365-339F20233622}" destId="{7FE510D4-1F1D-45C0-B461-AA43CEC8E9E3}" srcOrd="0" destOrd="0" presId="urn:microsoft.com/office/officeart/2005/8/layout/hierarchy1"/>
    <dgm:cxn modelId="{6504D349-A328-489E-8742-22471A8EDC64}" type="presOf" srcId="{E4BBE839-B269-49B2-952A-0D15DC5B506F}" destId="{F410B96B-0547-4C73-B4E6-CC3557EAA119}" srcOrd="0" destOrd="0" presId="urn:microsoft.com/office/officeart/2005/8/layout/hierarchy1"/>
    <dgm:cxn modelId="{D4FDA5EE-5640-4D27-94A9-DB6306356F8F}" type="presOf" srcId="{300850DB-5C66-4279-86A3-1A0C5BCFE789}" destId="{72C59D36-00C9-440D-A77F-2C3EAF6AB8DA}" srcOrd="0" destOrd="0" presId="urn:microsoft.com/office/officeart/2005/8/layout/hierarchy1"/>
    <dgm:cxn modelId="{BAF202F6-5DE0-477D-9C39-7A20A5E84D99}" type="presOf" srcId="{D80596C9-4DE6-455E-96B2-A43AE21E1015}" destId="{26B5686F-C18D-4AD7-BC01-72390E02C5B2}" srcOrd="0" destOrd="0" presId="urn:microsoft.com/office/officeart/2005/8/layout/hierarchy1"/>
    <dgm:cxn modelId="{328F25E9-ABC1-4211-B088-C5E4173CEB1F}" type="presOf" srcId="{E8D6619A-4A6A-49BD-8DA4-92619B9D58FD}" destId="{CB868D9C-C4AB-4798-891E-0B9FDDA3CAA8}" srcOrd="0" destOrd="0" presId="urn:microsoft.com/office/officeart/2005/8/layout/hierarchy1"/>
    <dgm:cxn modelId="{B7C3C9D9-01EF-436E-9EC5-D82078495300}" type="presOf" srcId="{E5348D86-959F-44F1-822C-D3F7EEC1CB36}" destId="{9112E9F4-803F-45A3-BBF2-A577A20331D2}" srcOrd="0" destOrd="0" presId="urn:microsoft.com/office/officeart/2005/8/layout/hierarchy1"/>
    <dgm:cxn modelId="{7FB35833-E81E-4854-B852-E2AF1A411017}" type="presOf" srcId="{E96C6D35-7084-44B8-8B21-E8886D11184E}" destId="{CDA829FE-0044-48C8-9CAA-EECDD2FB01D6}" srcOrd="0" destOrd="0" presId="urn:microsoft.com/office/officeart/2005/8/layout/hierarchy1"/>
    <dgm:cxn modelId="{BE567A2F-B3EF-4E44-8ED3-3D1E2C03C9B3}" type="presOf" srcId="{77628415-3809-40BE-8F0F-71463F7AF4F4}" destId="{30C57611-8753-48FE-9415-5D172D731663}" srcOrd="0" destOrd="0" presId="urn:microsoft.com/office/officeart/2005/8/layout/hierarchy1"/>
    <dgm:cxn modelId="{D7F71FA5-D02E-4DF0-AEB4-9C1969963D7F}" type="presOf" srcId="{26A7E939-000B-4A56-9C5A-6FE48F57A021}" destId="{36D24898-1DE4-444B-84A6-73663D87B222}" srcOrd="0" destOrd="0" presId="urn:microsoft.com/office/officeart/2005/8/layout/hierarchy1"/>
    <dgm:cxn modelId="{74A33ED8-606E-4F5B-A170-F75357583E24}" srcId="{B449D4BB-61E4-45D0-AE9E-A3DDD8F77CBB}" destId="{4F430073-C112-41D4-8A8A-09B7B9B804AF}" srcOrd="0" destOrd="0" parTransId="{57CB178A-A45B-4A68-9983-56629C90B9FC}" sibTransId="{3E2C71C8-E410-497D-AE0A-2351361F31A3}"/>
    <dgm:cxn modelId="{3DC6BB6C-CB78-4096-936B-9CCE29446081}" srcId="{A46EA74D-14C7-4D6E-B7BA-0BC0C59BAFC3}" destId="{8C57406A-19B2-463B-97F1-E84901AB6498}" srcOrd="0" destOrd="0" parTransId="{1D693482-2FF1-46FA-B650-C51044BDF50C}" sibTransId="{363349D7-B548-4A09-81F3-2A711A5FD30C}"/>
    <dgm:cxn modelId="{2AC43954-3BF7-485F-87A4-3BB2E8F7CAEB}" srcId="{74768FFA-5762-4471-BC05-B2F0C37EF989}" destId="{96DFA360-EF74-4459-B59E-26A77A603B16}" srcOrd="1" destOrd="0" parTransId="{E671FF9E-39FB-41FC-A2C0-E4E63F2CAE77}" sibTransId="{FEB5AA7B-F371-48CD-AE2B-0554AE031CE6}"/>
    <dgm:cxn modelId="{B0900315-4A40-4B99-86CC-C0F13BC9A1C1}" srcId="{70A362F6-6537-4C25-864A-0545C5D4FAA3}" destId="{7212FF20-3737-4B38-A67B-901886A0AE83}" srcOrd="0" destOrd="0" parTransId="{E8D6619A-4A6A-49BD-8DA4-92619B9D58FD}" sibTransId="{77CBDD10-14F5-41B1-89DC-A0AAE302DE79}"/>
    <dgm:cxn modelId="{64D12BCC-68EB-41F2-AE36-89A0F5D5DDAC}" srcId="{E4038211-1CC8-4000-8FC7-8C3E77B22327}" destId="{69B1DB92-65EE-4BFF-A930-D9EF25D100A1}" srcOrd="0" destOrd="0" parTransId="{3E96475B-B745-4D76-B12F-0BAC38752DFE}" sibTransId="{5B59AA4E-E345-4F8D-98E7-D3CFA6929A53}"/>
    <dgm:cxn modelId="{082F8C5C-C394-4C68-8522-631B5BBC17AF}" type="presOf" srcId="{466B5EF8-ED6C-4A48-B7D7-9375E53EAA96}" destId="{6DD81D5F-3340-476C-B200-FF211646F924}" srcOrd="0" destOrd="0" presId="urn:microsoft.com/office/officeart/2005/8/layout/hierarchy1"/>
    <dgm:cxn modelId="{6C6D145A-AB80-4A1E-BCAA-9A4BF4523A5D}" type="presOf" srcId="{57CB178A-A45B-4A68-9983-56629C90B9FC}" destId="{614C1308-3086-4A7B-B729-0FECCB662C68}" srcOrd="0" destOrd="0" presId="urn:microsoft.com/office/officeart/2005/8/layout/hierarchy1"/>
    <dgm:cxn modelId="{110825A9-8158-415C-904C-A8105B588534}" type="presOf" srcId="{BC8810D5-B622-4A3C-9FD3-3C8031B83DEB}" destId="{E39C8258-BEBD-4AF6-8435-5C3319E6E13F}" srcOrd="0" destOrd="0" presId="urn:microsoft.com/office/officeart/2005/8/layout/hierarchy1"/>
    <dgm:cxn modelId="{0100C5F8-B158-4657-9D02-3DA8A1381C54}" type="presOf" srcId="{E1EF5C6E-E403-44DD-8F73-29E9E27F4ED1}" destId="{72C767CA-27FA-4405-BEE8-18FA14155F3D}" srcOrd="0" destOrd="0" presId="urn:microsoft.com/office/officeart/2005/8/layout/hierarchy1"/>
    <dgm:cxn modelId="{E520A5A3-FEF4-4831-A36D-C879D04E2F4A}" type="presOf" srcId="{96DFA360-EF74-4459-B59E-26A77A603B16}" destId="{50AA2422-DA2E-4963-AF59-21C2A3C707FE}" srcOrd="0" destOrd="0" presId="urn:microsoft.com/office/officeart/2005/8/layout/hierarchy1"/>
    <dgm:cxn modelId="{264665E6-30D3-49E5-9F30-004C1C950087}" type="presOf" srcId="{259C3A78-CE6E-49FB-B56F-895DCEDE2DD2}" destId="{E0E22F87-C08E-4917-A203-E1EAEBF33D3C}" srcOrd="0" destOrd="0" presId="urn:microsoft.com/office/officeart/2005/8/layout/hierarchy1"/>
    <dgm:cxn modelId="{4B391777-FAA2-4347-8B24-CE40DD4787E0}" type="presOf" srcId="{5E8BBEE4-EAC8-46C5-A299-AC6D24B9DB17}" destId="{E12BAA49-332C-4B1B-B41E-9106780B4CA9}" srcOrd="0" destOrd="0" presId="urn:microsoft.com/office/officeart/2005/8/layout/hierarchy1"/>
    <dgm:cxn modelId="{954D3814-C542-4097-981C-1B102C5C0954}" type="presOf" srcId="{8C57406A-19B2-463B-97F1-E84901AB6498}" destId="{8C4E2907-D20E-4041-A8DB-A0EF63CE125A}" srcOrd="0" destOrd="0" presId="urn:microsoft.com/office/officeart/2005/8/layout/hierarchy1"/>
    <dgm:cxn modelId="{31D5D78C-D878-4838-9ED4-8E6A42C9C911}" type="presOf" srcId="{F3F9963B-ACB2-4C19-900A-14CC7FF2A0CB}" destId="{5140306A-8591-4E52-ACBF-5F9338C37B31}" srcOrd="0" destOrd="0" presId="urn:microsoft.com/office/officeart/2005/8/layout/hierarchy1"/>
    <dgm:cxn modelId="{67ACFA00-0B48-45D9-AE12-A23340DEE54C}" type="presOf" srcId="{6C8B5529-3BED-476C-9D11-7B855B362F89}" destId="{79805588-6B1F-48E8-9FC3-19BD69D9A2CD}" srcOrd="0" destOrd="0" presId="urn:microsoft.com/office/officeart/2005/8/layout/hierarchy1"/>
    <dgm:cxn modelId="{659138AD-D6DA-4E72-BDA8-555EB9DC8473}" srcId="{24D3BDEA-90C7-4967-B066-FAAD7FCBDA29}" destId="{5E8BBEE4-EAC8-46C5-A299-AC6D24B9DB17}" srcOrd="0" destOrd="0" parTransId="{AE6FF559-C76E-47AD-B234-58F34C28B380}" sibTransId="{86D547EB-F0C8-4C55-A19E-1FFC8603A883}"/>
    <dgm:cxn modelId="{820B2FB1-7C4E-4025-9C19-29CD39058592}" type="presOf" srcId="{010B24BD-F277-45AF-8AE8-3DE709CC5E2F}" destId="{E46E0582-ABD7-430B-A194-F96708B1F175}" srcOrd="0" destOrd="0" presId="urn:microsoft.com/office/officeart/2005/8/layout/hierarchy1"/>
    <dgm:cxn modelId="{5AE43E2A-EA3A-4659-B5CE-289DC0A930CD}" type="presOf" srcId="{9F95AAE6-83C9-47B3-B650-0900AAEB8613}" destId="{F143F7A6-43DA-485D-AC46-8DADE864CE31}" srcOrd="0" destOrd="0" presId="urn:microsoft.com/office/officeart/2005/8/layout/hierarchy1"/>
    <dgm:cxn modelId="{11B12EC8-AC14-4B43-B6B1-293721228AA7}" type="presOf" srcId="{69B1DB92-65EE-4BFF-A930-D9EF25D100A1}" destId="{F0CBFC95-D077-48F1-A12A-5E2166D6BC3B}" srcOrd="0" destOrd="0" presId="urn:microsoft.com/office/officeart/2005/8/layout/hierarchy1"/>
    <dgm:cxn modelId="{07CE937A-F753-407C-9C43-C6097922BA55}" srcId="{37A1E2BF-C465-41A2-8931-0F1EFDA05720}" destId="{B449D4BB-61E4-45D0-AE9E-A3DDD8F77CBB}" srcOrd="0" destOrd="0" parTransId="{55327A72-BE34-43C9-85DD-383C198F226B}" sibTransId="{C2D4859B-6E7F-4E0E-BEA2-56841C9F5F57}"/>
    <dgm:cxn modelId="{C48BE00A-D9CC-4B12-BF30-F278CEA43909}" type="presOf" srcId="{7B2EE8E8-748D-4E9C-BD61-C81E75C0B167}" destId="{A92BE0B1-A702-47CC-A5DB-46DA8EDD5FBD}" srcOrd="0" destOrd="0" presId="urn:microsoft.com/office/officeart/2005/8/layout/hierarchy1"/>
    <dgm:cxn modelId="{62D90826-46E8-43E7-8AA9-B4870F3A329E}" srcId="{E1ECF6D2-3532-44B8-B069-66EAFC2B1488}" destId="{9F95AAE6-83C9-47B3-B650-0900AAEB8613}" srcOrd="0" destOrd="0" parTransId="{F29C5DBC-2485-4953-A279-0B33AB769125}" sibTransId="{3F86DB9D-3E23-49D1-ACF1-3FC3025B87E6}"/>
    <dgm:cxn modelId="{AD60A5F8-E905-4061-8893-A9F5960BB234}" type="presOf" srcId="{31FB498B-BF21-4AA8-97F1-FF18E9F6CC2D}" destId="{AE1D49B5-EB61-4A4D-B02C-09BE42FA1395}" srcOrd="0" destOrd="0" presId="urn:microsoft.com/office/officeart/2005/8/layout/hierarchy1"/>
    <dgm:cxn modelId="{C462B3D1-D790-4078-91FC-B2B1D18371C0}" type="presOf" srcId="{A46EA74D-14C7-4D6E-B7BA-0BC0C59BAFC3}" destId="{E34511B6-ED81-440F-8FD0-55C8AAD6BDAE}" srcOrd="0" destOrd="0" presId="urn:microsoft.com/office/officeart/2005/8/layout/hierarchy1"/>
    <dgm:cxn modelId="{2E38F86E-4C18-4891-B4CC-FFA056EB2D13}" type="presParOf" srcId="{9B3D57DB-3D86-4A8C-942D-09BF17105FB7}" destId="{ABFEC9F8-59A6-41C4-A504-B26C107C68CA}" srcOrd="0" destOrd="0" presId="urn:microsoft.com/office/officeart/2005/8/layout/hierarchy1"/>
    <dgm:cxn modelId="{14F85616-591D-4593-8F05-06F518B7BA95}" type="presParOf" srcId="{ABFEC9F8-59A6-41C4-A504-B26C107C68CA}" destId="{18CC645C-36F1-403F-91DC-2565DE09B596}" srcOrd="0" destOrd="0" presId="urn:microsoft.com/office/officeart/2005/8/layout/hierarchy1"/>
    <dgm:cxn modelId="{F72143BA-D37A-42E7-A1EB-FAF835D85423}" type="presParOf" srcId="{18CC645C-36F1-403F-91DC-2565DE09B596}" destId="{295EEF44-3E7E-441D-A30A-6C2E5629DEF6}" srcOrd="0" destOrd="0" presId="urn:microsoft.com/office/officeart/2005/8/layout/hierarchy1"/>
    <dgm:cxn modelId="{3B01E49F-A142-4DBB-96A7-652D18A153BE}" type="presParOf" srcId="{18CC645C-36F1-403F-91DC-2565DE09B596}" destId="{F410B96B-0547-4C73-B4E6-CC3557EAA119}" srcOrd="1" destOrd="0" presId="urn:microsoft.com/office/officeart/2005/8/layout/hierarchy1"/>
    <dgm:cxn modelId="{76AC2E46-720B-4DC2-9B2C-9C57F83A431A}" type="presParOf" srcId="{ABFEC9F8-59A6-41C4-A504-B26C107C68CA}" destId="{361FC400-1589-4381-B989-83A20AF52DD2}" srcOrd="1" destOrd="0" presId="urn:microsoft.com/office/officeart/2005/8/layout/hierarchy1"/>
    <dgm:cxn modelId="{2901B232-1963-42D7-B663-8E28350F25A9}" type="presParOf" srcId="{361FC400-1589-4381-B989-83A20AF52DD2}" destId="{0E9542A7-7B6E-4167-B715-3552225FD4C1}" srcOrd="0" destOrd="0" presId="urn:microsoft.com/office/officeart/2005/8/layout/hierarchy1"/>
    <dgm:cxn modelId="{86DE70B1-3602-4E38-B61F-4C96E35908F2}" type="presParOf" srcId="{361FC400-1589-4381-B989-83A20AF52DD2}" destId="{4BDEADA1-E59E-4B72-9E59-CC1A585A65CE}" srcOrd="1" destOrd="0" presId="urn:microsoft.com/office/officeart/2005/8/layout/hierarchy1"/>
    <dgm:cxn modelId="{EFED1424-0AC3-49AB-9710-5F7CB220B478}" type="presParOf" srcId="{4BDEADA1-E59E-4B72-9E59-CC1A585A65CE}" destId="{E4AA36FB-9AEE-42C8-BA4C-1F182AD51D2C}" srcOrd="0" destOrd="0" presId="urn:microsoft.com/office/officeart/2005/8/layout/hierarchy1"/>
    <dgm:cxn modelId="{904E4082-5320-4F30-A0EA-ACE62A4A6778}" type="presParOf" srcId="{E4AA36FB-9AEE-42C8-BA4C-1F182AD51D2C}" destId="{29B5B6FD-62BE-443B-AD9F-8C31BE56C734}" srcOrd="0" destOrd="0" presId="urn:microsoft.com/office/officeart/2005/8/layout/hierarchy1"/>
    <dgm:cxn modelId="{3E17BD82-8BD7-4681-8092-E2480939FB25}" type="presParOf" srcId="{E4AA36FB-9AEE-42C8-BA4C-1F182AD51D2C}" destId="{AF4FC1F3-7AAA-41C9-A068-F182795E2665}" srcOrd="1" destOrd="0" presId="urn:microsoft.com/office/officeart/2005/8/layout/hierarchy1"/>
    <dgm:cxn modelId="{C8AB80F2-1975-4D76-88C2-C0CE6579341D}" type="presParOf" srcId="{4BDEADA1-E59E-4B72-9E59-CC1A585A65CE}" destId="{C4C2A5A1-9CA7-4DB2-9010-90E686224095}" srcOrd="1" destOrd="0" presId="urn:microsoft.com/office/officeart/2005/8/layout/hierarchy1"/>
    <dgm:cxn modelId="{AB47AC3B-AEAF-4EC3-A863-12D4E6BBE3DF}" type="presParOf" srcId="{C4C2A5A1-9CA7-4DB2-9010-90E686224095}" destId="{CCE6EF8D-7A6B-42C1-B8F4-5201C973B7A9}" srcOrd="0" destOrd="0" presId="urn:microsoft.com/office/officeart/2005/8/layout/hierarchy1"/>
    <dgm:cxn modelId="{949D01DC-1A7C-465A-B447-277E518CDFFF}" type="presParOf" srcId="{C4C2A5A1-9CA7-4DB2-9010-90E686224095}" destId="{278A4852-C2C4-45A5-8315-F58F9D453BC0}" srcOrd="1" destOrd="0" presId="urn:microsoft.com/office/officeart/2005/8/layout/hierarchy1"/>
    <dgm:cxn modelId="{F181C06E-A2E8-44C3-9E54-EC5DF08A2F87}" type="presParOf" srcId="{278A4852-C2C4-45A5-8315-F58F9D453BC0}" destId="{86788F33-C77F-4C91-80A9-9E624F0A6EC0}" srcOrd="0" destOrd="0" presId="urn:microsoft.com/office/officeart/2005/8/layout/hierarchy1"/>
    <dgm:cxn modelId="{9084D166-7FDB-4374-A01C-9C1B1D2C8D6F}" type="presParOf" srcId="{86788F33-C77F-4C91-80A9-9E624F0A6EC0}" destId="{817A7CC8-73A7-43CC-83B5-A086E5DB0D14}" srcOrd="0" destOrd="0" presId="urn:microsoft.com/office/officeart/2005/8/layout/hierarchy1"/>
    <dgm:cxn modelId="{752E8D4D-73CF-4049-89D8-AECF79B46BDE}" type="presParOf" srcId="{86788F33-C77F-4C91-80A9-9E624F0A6EC0}" destId="{FAB4DDE3-0B42-48C5-B9A7-EF2AA5BAFB3D}" srcOrd="1" destOrd="0" presId="urn:microsoft.com/office/officeart/2005/8/layout/hierarchy1"/>
    <dgm:cxn modelId="{06BA12A8-5FE8-4598-AF0E-19FD20C30CB6}" type="presParOf" srcId="{278A4852-C2C4-45A5-8315-F58F9D453BC0}" destId="{B935A3DF-BC5A-477D-AB54-B85C487A254A}" srcOrd="1" destOrd="0" presId="urn:microsoft.com/office/officeart/2005/8/layout/hierarchy1"/>
    <dgm:cxn modelId="{2331F07B-BAAF-4691-B416-354D8FB1C03D}" type="presParOf" srcId="{B935A3DF-BC5A-477D-AB54-B85C487A254A}" destId="{DB4D5D34-717A-4C3C-9871-F3EB0D5A8943}" srcOrd="0" destOrd="0" presId="urn:microsoft.com/office/officeart/2005/8/layout/hierarchy1"/>
    <dgm:cxn modelId="{7064D571-A8BA-485A-9150-6700644776A1}" type="presParOf" srcId="{B935A3DF-BC5A-477D-AB54-B85C487A254A}" destId="{6C289EB5-42A2-4D5E-8568-DC6CF575DBD6}" srcOrd="1" destOrd="0" presId="urn:microsoft.com/office/officeart/2005/8/layout/hierarchy1"/>
    <dgm:cxn modelId="{0248ABD4-DB8C-4C85-97B2-8AEDC1FAE92E}" type="presParOf" srcId="{6C289EB5-42A2-4D5E-8568-DC6CF575DBD6}" destId="{3FD4E50B-A21A-4F88-AF82-0050A21E4374}" srcOrd="0" destOrd="0" presId="urn:microsoft.com/office/officeart/2005/8/layout/hierarchy1"/>
    <dgm:cxn modelId="{5951A662-8440-486F-8A5F-DA18C3B64E1C}" type="presParOf" srcId="{3FD4E50B-A21A-4F88-AF82-0050A21E4374}" destId="{DBEBF243-FE20-44BE-B8E8-2CD3790BF776}" srcOrd="0" destOrd="0" presId="urn:microsoft.com/office/officeart/2005/8/layout/hierarchy1"/>
    <dgm:cxn modelId="{4F4D9E49-9A9C-4334-A230-7CF261986E7B}" type="presParOf" srcId="{3FD4E50B-A21A-4F88-AF82-0050A21E4374}" destId="{F143F7A6-43DA-485D-AC46-8DADE864CE31}" srcOrd="1" destOrd="0" presId="urn:microsoft.com/office/officeart/2005/8/layout/hierarchy1"/>
    <dgm:cxn modelId="{7D4C2D06-E743-455B-8676-16F9725D3099}" type="presParOf" srcId="{6C289EB5-42A2-4D5E-8568-DC6CF575DBD6}" destId="{C2D8198D-094D-4493-879E-811655902AC4}" srcOrd="1" destOrd="0" presId="urn:microsoft.com/office/officeart/2005/8/layout/hierarchy1"/>
    <dgm:cxn modelId="{61C7CF37-6874-4722-A7F5-77ADAFC01828}" type="presParOf" srcId="{C2D8198D-094D-4493-879E-811655902AC4}" destId="{A92BE0B1-A702-47CC-A5DB-46DA8EDD5FBD}" srcOrd="0" destOrd="0" presId="urn:microsoft.com/office/officeart/2005/8/layout/hierarchy1"/>
    <dgm:cxn modelId="{C7F9EEA5-2CF6-4F08-9679-4742B049385B}" type="presParOf" srcId="{C2D8198D-094D-4493-879E-811655902AC4}" destId="{83077E9D-AEE4-4E8F-9040-14E1EC8EEABE}" srcOrd="1" destOrd="0" presId="urn:microsoft.com/office/officeart/2005/8/layout/hierarchy1"/>
    <dgm:cxn modelId="{08DD2178-911F-4549-AB01-0D6DD83064A8}" type="presParOf" srcId="{83077E9D-AEE4-4E8F-9040-14E1EC8EEABE}" destId="{C8DBD3CE-6199-4ADF-959C-E2926AB889E2}" srcOrd="0" destOrd="0" presId="urn:microsoft.com/office/officeart/2005/8/layout/hierarchy1"/>
    <dgm:cxn modelId="{C89A31D3-DFEE-48A2-94D3-051146CF8760}" type="presParOf" srcId="{C8DBD3CE-6199-4ADF-959C-E2926AB889E2}" destId="{B0D2D0AF-3EE8-4EC0-B903-37553DA4CD07}" srcOrd="0" destOrd="0" presId="urn:microsoft.com/office/officeart/2005/8/layout/hierarchy1"/>
    <dgm:cxn modelId="{5C54B5C3-8840-4B31-9729-2357D609F163}" type="presParOf" srcId="{C8DBD3CE-6199-4ADF-959C-E2926AB889E2}" destId="{9575BE73-90A5-4EF7-B4D9-8272017C7562}" srcOrd="1" destOrd="0" presId="urn:microsoft.com/office/officeart/2005/8/layout/hierarchy1"/>
    <dgm:cxn modelId="{EE9F0D73-9705-4A8B-89E0-0C48FF916E2F}" type="presParOf" srcId="{83077E9D-AEE4-4E8F-9040-14E1EC8EEABE}" destId="{19E8AF2B-CA3F-454F-A35B-53F03CED5B47}" srcOrd="1" destOrd="0" presId="urn:microsoft.com/office/officeart/2005/8/layout/hierarchy1"/>
    <dgm:cxn modelId="{E9BA4F69-390A-4EC8-BF5A-AFB4102E758B}" type="presParOf" srcId="{19E8AF2B-CA3F-454F-A35B-53F03CED5B47}" destId="{9112E9F4-803F-45A3-BBF2-A577A20331D2}" srcOrd="0" destOrd="0" presId="urn:microsoft.com/office/officeart/2005/8/layout/hierarchy1"/>
    <dgm:cxn modelId="{07CCC4D3-F732-4519-8807-3D923E2A1F3C}" type="presParOf" srcId="{19E8AF2B-CA3F-454F-A35B-53F03CED5B47}" destId="{37E62A1B-D743-452F-B69B-CCB684ED3E5F}" srcOrd="1" destOrd="0" presId="urn:microsoft.com/office/officeart/2005/8/layout/hierarchy1"/>
    <dgm:cxn modelId="{10B49F1E-28E6-44C0-9F5C-97D4F0AB5A3E}" type="presParOf" srcId="{37E62A1B-D743-452F-B69B-CCB684ED3E5F}" destId="{6F20C52B-5F72-4B73-AB7D-4AF9C946EFAF}" srcOrd="0" destOrd="0" presId="urn:microsoft.com/office/officeart/2005/8/layout/hierarchy1"/>
    <dgm:cxn modelId="{99523EFB-BC13-40E5-81E3-CEA48EA854AD}" type="presParOf" srcId="{6F20C52B-5F72-4B73-AB7D-4AF9C946EFAF}" destId="{B6D6B4A4-242E-48D4-8453-84E9EEAFB235}" srcOrd="0" destOrd="0" presId="urn:microsoft.com/office/officeart/2005/8/layout/hierarchy1"/>
    <dgm:cxn modelId="{FD9C72FD-3A18-44A3-8A48-F4EA1C930DA5}" type="presParOf" srcId="{6F20C52B-5F72-4B73-AB7D-4AF9C946EFAF}" destId="{D553804F-E344-4CD5-BA24-B6A94B816611}" srcOrd="1" destOrd="0" presId="urn:microsoft.com/office/officeart/2005/8/layout/hierarchy1"/>
    <dgm:cxn modelId="{152C48FC-4CD6-4720-8D22-3D516468F94C}" type="presParOf" srcId="{37E62A1B-D743-452F-B69B-CCB684ED3E5F}" destId="{46B33ADD-C9C7-4738-8668-5BB99F69D2B2}" srcOrd="1" destOrd="0" presId="urn:microsoft.com/office/officeart/2005/8/layout/hierarchy1"/>
    <dgm:cxn modelId="{DA3E2198-FFC4-40BA-A845-E7FB38BAE19B}" type="presParOf" srcId="{B935A3DF-BC5A-477D-AB54-B85C487A254A}" destId="{26B5686F-C18D-4AD7-BC01-72390E02C5B2}" srcOrd="2" destOrd="0" presId="urn:microsoft.com/office/officeart/2005/8/layout/hierarchy1"/>
    <dgm:cxn modelId="{AD38461A-6126-47A0-98D0-53A50896161F}" type="presParOf" srcId="{B935A3DF-BC5A-477D-AB54-B85C487A254A}" destId="{2BF7686E-71A6-48B2-AD4D-68BAC77C994D}" srcOrd="3" destOrd="0" presId="urn:microsoft.com/office/officeart/2005/8/layout/hierarchy1"/>
    <dgm:cxn modelId="{0EEC01FF-28D7-4BA2-9452-548D87CBAF77}" type="presParOf" srcId="{2BF7686E-71A6-48B2-AD4D-68BAC77C994D}" destId="{29CAEC6C-A16D-4DAF-8B1E-2AAB21E64F0B}" srcOrd="0" destOrd="0" presId="urn:microsoft.com/office/officeart/2005/8/layout/hierarchy1"/>
    <dgm:cxn modelId="{B68305DE-FE3C-4F2F-8DCE-AABB39D06F98}" type="presParOf" srcId="{29CAEC6C-A16D-4DAF-8B1E-2AAB21E64F0B}" destId="{F4A97F47-6D3C-4A2D-B085-B6D39BB02A43}" srcOrd="0" destOrd="0" presId="urn:microsoft.com/office/officeart/2005/8/layout/hierarchy1"/>
    <dgm:cxn modelId="{2E417B1B-5938-4CE0-949C-D974293682C9}" type="presParOf" srcId="{29CAEC6C-A16D-4DAF-8B1E-2AAB21E64F0B}" destId="{3DA0ABCD-46C1-4A26-B69A-7832BEDFC2AA}" srcOrd="1" destOrd="0" presId="urn:microsoft.com/office/officeart/2005/8/layout/hierarchy1"/>
    <dgm:cxn modelId="{0C702870-1797-4D3A-9EAD-B7FAFE4430E0}" type="presParOf" srcId="{2BF7686E-71A6-48B2-AD4D-68BAC77C994D}" destId="{D7C9EE10-8E9E-4E55-9099-E1D50D0FC379}" srcOrd="1" destOrd="0" presId="urn:microsoft.com/office/officeart/2005/8/layout/hierarchy1"/>
    <dgm:cxn modelId="{34C8B672-27D9-4EC9-A250-A284A562CB58}" type="presParOf" srcId="{D7C9EE10-8E9E-4E55-9099-E1D50D0FC379}" destId="{CDA829FE-0044-48C8-9CAA-EECDD2FB01D6}" srcOrd="0" destOrd="0" presId="urn:microsoft.com/office/officeart/2005/8/layout/hierarchy1"/>
    <dgm:cxn modelId="{E921E069-7394-48E1-89D4-F40CCFE4049F}" type="presParOf" srcId="{D7C9EE10-8E9E-4E55-9099-E1D50D0FC379}" destId="{0E5DA8AF-5795-4EA3-BAEA-B8B097919DC6}" srcOrd="1" destOrd="0" presId="urn:microsoft.com/office/officeart/2005/8/layout/hierarchy1"/>
    <dgm:cxn modelId="{EC8CAEC2-BE59-47F3-AD9E-F3B233D1F909}" type="presParOf" srcId="{0E5DA8AF-5795-4EA3-BAEA-B8B097919DC6}" destId="{3E513E6B-308C-46E8-8CEE-E2153B46EC38}" srcOrd="0" destOrd="0" presId="urn:microsoft.com/office/officeart/2005/8/layout/hierarchy1"/>
    <dgm:cxn modelId="{A9529E44-D01F-4452-9FF1-0DCE5B92E5E6}" type="presParOf" srcId="{3E513E6B-308C-46E8-8CEE-E2153B46EC38}" destId="{73DBA56E-E821-4A9A-B554-60FC20202B05}" srcOrd="0" destOrd="0" presId="urn:microsoft.com/office/officeart/2005/8/layout/hierarchy1"/>
    <dgm:cxn modelId="{035FE5E0-83CA-4978-B752-A839D45856D6}" type="presParOf" srcId="{3E513E6B-308C-46E8-8CEE-E2153B46EC38}" destId="{E34511B6-ED81-440F-8FD0-55C8AAD6BDAE}" srcOrd="1" destOrd="0" presId="urn:microsoft.com/office/officeart/2005/8/layout/hierarchy1"/>
    <dgm:cxn modelId="{B640A12C-95B2-45B6-BEF9-0E56E046F23A}" type="presParOf" srcId="{0E5DA8AF-5795-4EA3-BAEA-B8B097919DC6}" destId="{8BE46191-1773-42B9-BDF9-513EF63A57DA}" srcOrd="1" destOrd="0" presId="urn:microsoft.com/office/officeart/2005/8/layout/hierarchy1"/>
    <dgm:cxn modelId="{178432FC-DA92-47C8-B0BF-FD2CF52695A5}" type="presParOf" srcId="{8BE46191-1773-42B9-BDF9-513EF63A57DA}" destId="{AEE83209-D449-4BDC-A433-FC91921D1226}" srcOrd="0" destOrd="0" presId="urn:microsoft.com/office/officeart/2005/8/layout/hierarchy1"/>
    <dgm:cxn modelId="{4E1298A3-7612-4324-B197-B5957A358CF4}" type="presParOf" srcId="{8BE46191-1773-42B9-BDF9-513EF63A57DA}" destId="{129BD49D-8F9E-4389-9019-665A98C1D1E3}" srcOrd="1" destOrd="0" presId="urn:microsoft.com/office/officeart/2005/8/layout/hierarchy1"/>
    <dgm:cxn modelId="{9F88ABDC-FC98-4CDE-9037-F9DB386CB733}" type="presParOf" srcId="{129BD49D-8F9E-4389-9019-665A98C1D1E3}" destId="{5954DCEA-D2AC-42D8-A4CF-2593ACFA41F8}" srcOrd="0" destOrd="0" presId="urn:microsoft.com/office/officeart/2005/8/layout/hierarchy1"/>
    <dgm:cxn modelId="{D28ECBDF-94A4-438C-A0AD-6F9A7D5C8702}" type="presParOf" srcId="{5954DCEA-D2AC-42D8-A4CF-2593ACFA41F8}" destId="{710E58A4-5D07-49C1-80DD-703948D0FCE8}" srcOrd="0" destOrd="0" presId="urn:microsoft.com/office/officeart/2005/8/layout/hierarchy1"/>
    <dgm:cxn modelId="{35B5D0BB-7F58-4F59-B99D-E72101B8C7C9}" type="presParOf" srcId="{5954DCEA-D2AC-42D8-A4CF-2593ACFA41F8}" destId="{8C4E2907-D20E-4041-A8DB-A0EF63CE125A}" srcOrd="1" destOrd="0" presId="urn:microsoft.com/office/officeart/2005/8/layout/hierarchy1"/>
    <dgm:cxn modelId="{438F218D-E638-414E-B7FB-221C9C51133E}" type="presParOf" srcId="{129BD49D-8F9E-4389-9019-665A98C1D1E3}" destId="{FD89BDCC-A28A-40A1-A5D2-B7BCE3B6C82A}" srcOrd="1" destOrd="0" presId="urn:microsoft.com/office/officeart/2005/8/layout/hierarchy1"/>
    <dgm:cxn modelId="{2B4C2DF6-18EA-4C57-9678-7F41BE64E2E6}" type="presParOf" srcId="{D7C9EE10-8E9E-4E55-9099-E1D50D0FC379}" destId="{30C57611-8753-48FE-9415-5D172D731663}" srcOrd="2" destOrd="0" presId="urn:microsoft.com/office/officeart/2005/8/layout/hierarchy1"/>
    <dgm:cxn modelId="{5C179885-6761-4806-9C57-C7A9828F53A6}" type="presParOf" srcId="{D7C9EE10-8E9E-4E55-9099-E1D50D0FC379}" destId="{DD32C738-92B8-43A3-908D-750F48C31C7B}" srcOrd="3" destOrd="0" presId="urn:microsoft.com/office/officeart/2005/8/layout/hierarchy1"/>
    <dgm:cxn modelId="{81408701-4A35-401C-B8A2-B9A5F5108DFE}" type="presParOf" srcId="{DD32C738-92B8-43A3-908D-750F48C31C7B}" destId="{FCCE08D7-0DF0-46C6-807D-6CB81A4A7EB9}" srcOrd="0" destOrd="0" presId="urn:microsoft.com/office/officeart/2005/8/layout/hierarchy1"/>
    <dgm:cxn modelId="{4B85EDB7-CDD1-413C-945B-936F8ACFF078}" type="presParOf" srcId="{FCCE08D7-0DF0-46C6-807D-6CB81A4A7EB9}" destId="{B6124A87-402B-4142-BD1D-2C535F37EC54}" srcOrd="0" destOrd="0" presId="urn:microsoft.com/office/officeart/2005/8/layout/hierarchy1"/>
    <dgm:cxn modelId="{E69D3D46-70C3-4167-9B8A-778E4D1DA489}" type="presParOf" srcId="{FCCE08D7-0DF0-46C6-807D-6CB81A4A7EB9}" destId="{5A6C339B-0322-444F-B538-8DEB4424090A}" srcOrd="1" destOrd="0" presId="urn:microsoft.com/office/officeart/2005/8/layout/hierarchy1"/>
    <dgm:cxn modelId="{12CE52C3-B5EA-4368-809E-0E57352091AE}" type="presParOf" srcId="{DD32C738-92B8-43A3-908D-750F48C31C7B}" destId="{70DE2072-FA67-4E3A-B55B-8D9115E0BE13}" srcOrd="1" destOrd="0" presId="urn:microsoft.com/office/officeart/2005/8/layout/hierarchy1"/>
    <dgm:cxn modelId="{DA5A2514-2DCD-483A-A1EC-9BCAB768D6EB}" type="presParOf" srcId="{70DE2072-FA67-4E3A-B55B-8D9115E0BE13}" destId="{8B2F7163-7DD9-428B-967C-AD7B582D487E}" srcOrd="0" destOrd="0" presId="urn:microsoft.com/office/officeart/2005/8/layout/hierarchy1"/>
    <dgm:cxn modelId="{27687918-1CD7-4D33-A4A4-61ACB3E31554}" type="presParOf" srcId="{70DE2072-FA67-4E3A-B55B-8D9115E0BE13}" destId="{19F82793-8512-48F6-A14B-1C90DD85BF8B}" srcOrd="1" destOrd="0" presId="urn:microsoft.com/office/officeart/2005/8/layout/hierarchy1"/>
    <dgm:cxn modelId="{77C638FC-F0DB-4EEC-BC88-5C89AA0C4DEE}" type="presParOf" srcId="{19F82793-8512-48F6-A14B-1C90DD85BF8B}" destId="{7C738080-CA5F-4243-8A92-01E78D904611}" srcOrd="0" destOrd="0" presId="urn:microsoft.com/office/officeart/2005/8/layout/hierarchy1"/>
    <dgm:cxn modelId="{DAC90114-678D-4DD1-BB7F-81C5C3232C19}" type="presParOf" srcId="{7C738080-CA5F-4243-8A92-01E78D904611}" destId="{E2326023-A1C8-48EA-9D50-82EAD1A365CE}" srcOrd="0" destOrd="0" presId="urn:microsoft.com/office/officeart/2005/8/layout/hierarchy1"/>
    <dgm:cxn modelId="{548F02C1-3287-4D42-8E68-E65D76C18794}" type="presParOf" srcId="{7C738080-CA5F-4243-8A92-01E78D904611}" destId="{4E75EB34-69D8-4F9E-B62D-ADF2193E298A}" srcOrd="1" destOrd="0" presId="urn:microsoft.com/office/officeart/2005/8/layout/hierarchy1"/>
    <dgm:cxn modelId="{52C0D46A-F13B-4EBA-9E7B-7873D622E22B}" type="presParOf" srcId="{19F82793-8512-48F6-A14B-1C90DD85BF8B}" destId="{BA657BD8-564A-4429-8B99-66D66A01FFB4}" srcOrd="1" destOrd="0" presId="urn:microsoft.com/office/officeart/2005/8/layout/hierarchy1"/>
    <dgm:cxn modelId="{7FDD0C8E-F7A4-42FD-BCDA-AF5C738AF316}" type="presParOf" srcId="{B935A3DF-BC5A-477D-AB54-B85C487A254A}" destId="{9A8F5AAC-28A6-4CE4-8668-3B87742EBE0D}" srcOrd="4" destOrd="0" presId="urn:microsoft.com/office/officeart/2005/8/layout/hierarchy1"/>
    <dgm:cxn modelId="{20655130-FB56-47E0-AAD9-92214C0C52A1}" type="presParOf" srcId="{B935A3DF-BC5A-477D-AB54-B85C487A254A}" destId="{3A12FF24-8AB5-4A92-9514-FB4C244DDE59}" srcOrd="5" destOrd="0" presId="urn:microsoft.com/office/officeart/2005/8/layout/hierarchy1"/>
    <dgm:cxn modelId="{0ADF7B70-F495-4DB3-88A0-DA81AF06C26A}" type="presParOf" srcId="{3A12FF24-8AB5-4A92-9514-FB4C244DDE59}" destId="{AC1F38A2-4B8F-44C8-B810-F99AA16DCBC9}" srcOrd="0" destOrd="0" presId="urn:microsoft.com/office/officeart/2005/8/layout/hierarchy1"/>
    <dgm:cxn modelId="{2ABA4C5E-0A13-4593-95B0-BD72C04FB598}" type="presParOf" srcId="{AC1F38A2-4B8F-44C8-B810-F99AA16DCBC9}" destId="{7E6F22AF-03C3-408A-B08B-B6F6B528269F}" srcOrd="0" destOrd="0" presId="urn:microsoft.com/office/officeart/2005/8/layout/hierarchy1"/>
    <dgm:cxn modelId="{51D37A26-4C73-4AB9-BAFA-952F78B0D46D}" type="presParOf" srcId="{AC1F38A2-4B8F-44C8-B810-F99AA16DCBC9}" destId="{05D4378C-0446-411F-9EB9-A1676E2BFBFC}" srcOrd="1" destOrd="0" presId="urn:microsoft.com/office/officeart/2005/8/layout/hierarchy1"/>
    <dgm:cxn modelId="{DD112B8A-7914-430C-BE3C-07C075ACDDFA}" type="presParOf" srcId="{3A12FF24-8AB5-4A92-9514-FB4C244DDE59}" destId="{519129CC-E620-40CB-9F04-37BFAB9579F0}" srcOrd="1" destOrd="0" presId="urn:microsoft.com/office/officeart/2005/8/layout/hierarchy1"/>
    <dgm:cxn modelId="{D3DD1EA7-BA68-4A2B-A02C-856B2EEE7DDD}" type="presParOf" srcId="{519129CC-E620-40CB-9F04-37BFAB9579F0}" destId="{65BDDBA2-B7BF-40AC-9BC6-324EF13CB49E}" srcOrd="0" destOrd="0" presId="urn:microsoft.com/office/officeart/2005/8/layout/hierarchy1"/>
    <dgm:cxn modelId="{6E32C05F-C578-4DC8-B674-27ED695063DC}" type="presParOf" srcId="{519129CC-E620-40CB-9F04-37BFAB9579F0}" destId="{826F5A85-16E6-4965-8F80-0D89192580CF}" srcOrd="1" destOrd="0" presId="urn:microsoft.com/office/officeart/2005/8/layout/hierarchy1"/>
    <dgm:cxn modelId="{968F010F-CA69-4B0C-8999-4878F98C80E8}" type="presParOf" srcId="{826F5A85-16E6-4965-8F80-0D89192580CF}" destId="{0B394C94-D86C-49A5-A358-8A3B13FDDAED}" srcOrd="0" destOrd="0" presId="urn:microsoft.com/office/officeart/2005/8/layout/hierarchy1"/>
    <dgm:cxn modelId="{AE02AEE8-40EA-41A5-A61E-1782E1D688AB}" type="presParOf" srcId="{0B394C94-D86C-49A5-A358-8A3B13FDDAED}" destId="{134E68AB-AD12-4689-A40D-935BB919DF1F}" srcOrd="0" destOrd="0" presId="urn:microsoft.com/office/officeart/2005/8/layout/hierarchy1"/>
    <dgm:cxn modelId="{7A7FCEC5-DD12-4568-90E8-A776BFFFF1C6}" type="presParOf" srcId="{0B394C94-D86C-49A5-A358-8A3B13FDDAED}" destId="{607D2235-992E-48B2-BF4A-7278FEFA39AB}" srcOrd="1" destOrd="0" presId="urn:microsoft.com/office/officeart/2005/8/layout/hierarchy1"/>
    <dgm:cxn modelId="{3E7E4B66-06DD-4C9D-955F-B9FEC2F1AB13}" type="presParOf" srcId="{826F5A85-16E6-4965-8F80-0D89192580CF}" destId="{0BF39115-3C7D-4F0C-8E07-586F69DC6D7A}" srcOrd="1" destOrd="0" presId="urn:microsoft.com/office/officeart/2005/8/layout/hierarchy1"/>
    <dgm:cxn modelId="{22369DBE-39C3-430D-9A07-057D7CCC54D7}" type="presParOf" srcId="{0BF39115-3C7D-4F0C-8E07-586F69DC6D7A}" destId="{614C1308-3086-4A7B-B729-0FECCB662C68}" srcOrd="0" destOrd="0" presId="urn:microsoft.com/office/officeart/2005/8/layout/hierarchy1"/>
    <dgm:cxn modelId="{7BD7283F-D3D9-41FE-8E95-1C1F01786ADB}" type="presParOf" srcId="{0BF39115-3C7D-4F0C-8E07-586F69DC6D7A}" destId="{D5B59566-AD19-4718-939D-D7538C9764C1}" srcOrd="1" destOrd="0" presId="urn:microsoft.com/office/officeart/2005/8/layout/hierarchy1"/>
    <dgm:cxn modelId="{6DD53D4F-31BF-4F35-879C-866095A19615}" type="presParOf" srcId="{D5B59566-AD19-4718-939D-D7538C9764C1}" destId="{9B54565B-DFEF-4391-B681-A73B4D4150EB}" srcOrd="0" destOrd="0" presId="urn:microsoft.com/office/officeart/2005/8/layout/hierarchy1"/>
    <dgm:cxn modelId="{2661F007-0A89-4482-8081-3EA3F3B23507}" type="presParOf" srcId="{9B54565B-DFEF-4391-B681-A73B4D4150EB}" destId="{0703EA39-3732-4CF4-8732-8CDC2213986A}" srcOrd="0" destOrd="0" presId="urn:microsoft.com/office/officeart/2005/8/layout/hierarchy1"/>
    <dgm:cxn modelId="{170984DE-8D03-4C1A-B3BB-FD473C5DC64B}" type="presParOf" srcId="{9B54565B-DFEF-4391-B681-A73B4D4150EB}" destId="{0F8AFCF4-2489-4408-8160-2848DD00B411}" srcOrd="1" destOrd="0" presId="urn:microsoft.com/office/officeart/2005/8/layout/hierarchy1"/>
    <dgm:cxn modelId="{4D401DD1-66E4-4942-971E-317E580531DC}" type="presParOf" srcId="{D5B59566-AD19-4718-939D-D7538C9764C1}" destId="{719C3435-B594-4254-BE1B-92F7E751A9FC}" srcOrd="1" destOrd="0" presId="urn:microsoft.com/office/officeart/2005/8/layout/hierarchy1"/>
    <dgm:cxn modelId="{3B538024-8806-47B3-B05A-4783CC042B84}" type="presParOf" srcId="{C4C2A5A1-9CA7-4DB2-9010-90E686224095}" destId="{E6895881-4879-4908-A29A-5D4D0EACBBFE}" srcOrd="2" destOrd="0" presId="urn:microsoft.com/office/officeart/2005/8/layout/hierarchy1"/>
    <dgm:cxn modelId="{D36BEADB-F6C9-45DD-9955-F425B05530E7}" type="presParOf" srcId="{C4C2A5A1-9CA7-4DB2-9010-90E686224095}" destId="{D540C855-4829-4339-ADB8-DDF9A94035C6}" srcOrd="3" destOrd="0" presId="urn:microsoft.com/office/officeart/2005/8/layout/hierarchy1"/>
    <dgm:cxn modelId="{1E66969E-E8BB-4F17-9EAD-6FD995F128CF}" type="presParOf" srcId="{D540C855-4829-4339-ADB8-DDF9A94035C6}" destId="{296667F4-17EF-4333-BE80-1BCFF465C74D}" srcOrd="0" destOrd="0" presId="urn:microsoft.com/office/officeart/2005/8/layout/hierarchy1"/>
    <dgm:cxn modelId="{E3C5141B-AF63-4E9D-BA80-3C7A3E95F18D}" type="presParOf" srcId="{296667F4-17EF-4333-BE80-1BCFF465C74D}" destId="{8468A088-4444-4B61-8C62-A327681261C6}" srcOrd="0" destOrd="0" presId="urn:microsoft.com/office/officeart/2005/8/layout/hierarchy1"/>
    <dgm:cxn modelId="{B2CF7CFD-4BAE-4FE5-9589-1D71A3D3B03E}" type="presParOf" srcId="{296667F4-17EF-4333-BE80-1BCFF465C74D}" destId="{50AA2422-DA2E-4963-AF59-21C2A3C707FE}" srcOrd="1" destOrd="0" presId="urn:microsoft.com/office/officeart/2005/8/layout/hierarchy1"/>
    <dgm:cxn modelId="{67A871D1-DAD3-4A5C-B67B-5F8F4ECE4D62}" type="presParOf" srcId="{D540C855-4829-4339-ADB8-DDF9A94035C6}" destId="{2110C7C5-7346-45C3-8DD0-CBE500E7CA23}" srcOrd="1" destOrd="0" presId="urn:microsoft.com/office/officeart/2005/8/layout/hierarchy1"/>
    <dgm:cxn modelId="{50CEBE0D-6FB5-480F-A10E-0E2C1D778729}" type="presParOf" srcId="{2110C7C5-7346-45C3-8DD0-CBE500E7CA23}" destId="{26BE330E-8030-4B3B-AF3C-87DA3537FD6D}" srcOrd="0" destOrd="0" presId="urn:microsoft.com/office/officeart/2005/8/layout/hierarchy1"/>
    <dgm:cxn modelId="{157B7948-1BF5-47F8-B6C3-9C717396EE60}" type="presParOf" srcId="{2110C7C5-7346-45C3-8DD0-CBE500E7CA23}" destId="{B3D01F23-AA6C-4ABB-9A87-48561F7DA63A}" srcOrd="1" destOrd="0" presId="urn:microsoft.com/office/officeart/2005/8/layout/hierarchy1"/>
    <dgm:cxn modelId="{621135B1-81E7-482F-88CB-F07A5730BEBF}" type="presParOf" srcId="{B3D01F23-AA6C-4ABB-9A87-48561F7DA63A}" destId="{E81A1CD2-8B2C-41D9-945C-46B79B61C332}" srcOrd="0" destOrd="0" presId="urn:microsoft.com/office/officeart/2005/8/layout/hierarchy1"/>
    <dgm:cxn modelId="{D4F29500-FE04-4FEA-82A7-CD848885A65A}" type="presParOf" srcId="{E81A1CD2-8B2C-41D9-945C-46B79B61C332}" destId="{8CB38701-B543-4B7D-8B52-B8E630DD12FB}" srcOrd="0" destOrd="0" presId="urn:microsoft.com/office/officeart/2005/8/layout/hierarchy1"/>
    <dgm:cxn modelId="{B2DB822B-06E4-48F7-93E4-CBECA047C1EC}" type="presParOf" srcId="{E81A1CD2-8B2C-41D9-945C-46B79B61C332}" destId="{E46E0582-ABD7-430B-A194-F96708B1F175}" srcOrd="1" destOrd="0" presId="urn:microsoft.com/office/officeart/2005/8/layout/hierarchy1"/>
    <dgm:cxn modelId="{EF00AA7D-3DCA-45E1-9A9D-50CB279166D8}" type="presParOf" srcId="{B3D01F23-AA6C-4ABB-9A87-48561F7DA63A}" destId="{3FC7ACC0-51C0-4A39-B5C1-DADE8DAFC334}" srcOrd="1" destOrd="0" presId="urn:microsoft.com/office/officeart/2005/8/layout/hierarchy1"/>
    <dgm:cxn modelId="{3FBDCEEE-D35E-43F4-98F6-C42746921E49}" type="presParOf" srcId="{3FC7ACC0-51C0-4A39-B5C1-DADE8DAFC334}" destId="{6B93413D-18C4-4D9F-83A1-2FE44932667F}" srcOrd="0" destOrd="0" presId="urn:microsoft.com/office/officeart/2005/8/layout/hierarchy1"/>
    <dgm:cxn modelId="{8C360B5D-2B22-4C37-852B-C47EA0EC8B7D}" type="presParOf" srcId="{3FC7ACC0-51C0-4A39-B5C1-DADE8DAFC334}" destId="{9979B9E8-279B-4CE0-9D79-A22B73344238}" srcOrd="1" destOrd="0" presId="urn:microsoft.com/office/officeart/2005/8/layout/hierarchy1"/>
    <dgm:cxn modelId="{21F9610E-5402-4492-83EC-CB71B00D6FE1}" type="presParOf" srcId="{9979B9E8-279B-4CE0-9D79-A22B73344238}" destId="{D3E5E25F-D1E8-4ADD-83F7-79CD4832B76C}" srcOrd="0" destOrd="0" presId="urn:microsoft.com/office/officeart/2005/8/layout/hierarchy1"/>
    <dgm:cxn modelId="{E005B43B-6034-445D-9C6B-942C4F8C79B5}" type="presParOf" srcId="{D3E5E25F-D1E8-4ADD-83F7-79CD4832B76C}" destId="{5B60D256-CC37-4E36-9A7C-1862A39FE96B}" srcOrd="0" destOrd="0" presId="urn:microsoft.com/office/officeart/2005/8/layout/hierarchy1"/>
    <dgm:cxn modelId="{C230C8AF-019F-40BE-8831-BDC786C70AA0}" type="presParOf" srcId="{D3E5E25F-D1E8-4ADD-83F7-79CD4832B76C}" destId="{E53656A3-4855-4E1E-977C-ABD628A5C07D}" srcOrd="1" destOrd="0" presId="urn:microsoft.com/office/officeart/2005/8/layout/hierarchy1"/>
    <dgm:cxn modelId="{B2E592CB-F63D-4940-A8DF-1521A806D20B}" type="presParOf" srcId="{9979B9E8-279B-4CE0-9D79-A22B73344238}" destId="{E48197B7-4853-4107-8A8C-4DA2C9EEA165}" srcOrd="1" destOrd="0" presId="urn:microsoft.com/office/officeart/2005/8/layout/hierarchy1"/>
    <dgm:cxn modelId="{8B2D9270-0B0E-4046-AD3C-A3F63BBFFCBA}" type="presParOf" srcId="{E48197B7-4853-4107-8A8C-4DA2C9EEA165}" destId="{CB868D9C-C4AB-4798-891E-0B9FDDA3CAA8}" srcOrd="0" destOrd="0" presId="urn:microsoft.com/office/officeart/2005/8/layout/hierarchy1"/>
    <dgm:cxn modelId="{41D73B0B-3443-4D81-8DD5-A807A0BD952A}" type="presParOf" srcId="{E48197B7-4853-4107-8A8C-4DA2C9EEA165}" destId="{966679CE-F00B-43B4-A37E-CA055D18F711}" srcOrd="1" destOrd="0" presId="urn:microsoft.com/office/officeart/2005/8/layout/hierarchy1"/>
    <dgm:cxn modelId="{41AAE02A-558E-40E7-B436-CCD1D3793E1A}" type="presParOf" srcId="{966679CE-F00B-43B4-A37E-CA055D18F711}" destId="{A386FBF9-5E0F-43B5-9909-72EE5D306634}" srcOrd="0" destOrd="0" presId="urn:microsoft.com/office/officeart/2005/8/layout/hierarchy1"/>
    <dgm:cxn modelId="{4FAA3788-0290-4684-B3DB-0283EC338B7E}" type="presParOf" srcId="{A386FBF9-5E0F-43B5-9909-72EE5D306634}" destId="{63FC3D5B-5078-4310-B7A0-58D3A61B0000}" srcOrd="0" destOrd="0" presId="urn:microsoft.com/office/officeart/2005/8/layout/hierarchy1"/>
    <dgm:cxn modelId="{9837660C-284F-4960-B338-FA7FA2D2B279}" type="presParOf" srcId="{A386FBF9-5E0F-43B5-9909-72EE5D306634}" destId="{F423B26D-662B-4268-A136-521EA3229748}" srcOrd="1" destOrd="0" presId="urn:microsoft.com/office/officeart/2005/8/layout/hierarchy1"/>
    <dgm:cxn modelId="{ED4605AD-FE26-486C-A4ED-4D0FEFF05085}" type="presParOf" srcId="{966679CE-F00B-43B4-A37E-CA055D18F711}" destId="{5A597333-CC69-41D7-A885-C8A5A4BC1014}" srcOrd="1" destOrd="0" presId="urn:microsoft.com/office/officeart/2005/8/layout/hierarchy1"/>
    <dgm:cxn modelId="{2A036FFD-0292-416E-907C-21C6F0510928}" type="presParOf" srcId="{3FC7ACC0-51C0-4A39-B5C1-DADE8DAFC334}" destId="{CE4C230D-278D-4CB3-B600-B390449EFB1D}" srcOrd="2" destOrd="0" presId="urn:microsoft.com/office/officeart/2005/8/layout/hierarchy1"/>
    <dgm:cxn modelId="{FB70568D-42CE-432E-A279-92C99454A5D2}" type="presParOf" srcId="{3FC7ACC0-51C0-4A39-B5C1-DADE8DAFC334}" destId="{9681BDB5-5F75-48F2-B909-097F5B135159}" srcOrd="3" destOrd="0" presId="urn:microsoft.com/office/officeart/2005/8/layout/hierarchy1"/>
    <dgm:cxn modelId="{4ECB3FFE-3BAB-4ECD-9F9E-97E8DC2822A3}" type="presParOf" srcId="{9681BDB5-5F75-48F2-B909-097F5B135159}" destId="{9B60D981-5C39-466E-BC7A-EBDB9CCD8676}" srcOrd="0" destOrd="0" presId="urn:microsoft.com/office/officeart/2005/8/layout/hierarchy1"/>
    <dgm:cxn modelId="{4BB7657F-5545-454A-8465-FDB8C88C23B6}" type="presParOf" srcId="{9B60D981-5C39-466E-BC7A-EBDB9CCD8676}" destId="{C6D9FF91-AC47-427E-A3FE-3473CD4AC95D}" srcOrd="0" destOrd="0" presId="urn:microsoft.com/office/officeart/2005/8/layout/hierarchy1"/>
    <dgm:cxn modelId="{25611424-817B-4B6F-954C-B371C4F0A0FB}" type="presParOf" srcId="{9B60D981-5C39-466E-BC7A-EBDB9CCD8676}" destId="{C2FF1BE3-F9C0-4F01-8C65-019283A0609B}" srcOrd="1" destOrd="0" presId="urn:microsoft.com/office/officeart/2005/8/layout/hierarchy1"/>
    <dgm:cxn modelId="{D61B899B-DAFB-47C6-BA05-C32F4B83A792}" type="presParOf" srcId="{9681BDB5-5F75-48F2-B909-097F5B135159}" destId="{6BFFE242-3FEF-4A06-927D-D09AB19CCAA9}" srcOrd="1" destOrd="0" presId="urn:microsoft.com/office/officeart/2005/8/layout/hierarchy1"/>
    <dgm:cxn modelId="{96C6F63C-3C1F-4EA2-819D-98C37A2A715D}" type="presParOf" srcId="{6BFFE242-3FEF-4A06-927D-D09AB19CCAA9}" destId="{AE1D49B5-EB61-4A4D-B02C-09BE42FA1395}" srcOrd="0" destOrd="0" presId="urn:microsoft.com/office/officeart/2005/8/layout/hierarchy1"/>
    <dgm:cxn modelId="{5E13277A-5ECE-4449-9314-CC8945046C16}" type="presParOf" srcId="{6BFFE242-3FEF-4A06-927D-D09AB19CCAA9}" destId="{0EC5DF08-7922-47AA-BEC8-8D0513A0E65F}" srcOrd="1" destOrd="0" presId="urn:microsoft.com/office/officeart/2005/8/layout/hierarchy1"/>
    <dgm:cxn modelId="{6C00AA66-9719-4AEB-9134-339C0C4A5490}" type="presParOf" srcId="{0EC5DF08-7922-47AA-BEC8-8D0513A0E65F}" destId="{118D57FC-5B95-4A1A-9AE1-0EAF92491CBA}" srcOrd="0" destOrd="0" presId="urn:microsoft.com/office/officeart/2005/8/layout/hierarchy1"/>
    <dgm:cxn modelId="{BDC63FB6-F427-4C2F-BC4D-ADB8E167FF07}" type="presParOf" srcId="{118D57FC-5B95-4A1A-9AE1-0EAF92491CBA}" destId="{AAE7D9F4-E6D2-4E13-B326-35DE90C9D15E}" srcOrd="0" destOrd="0" presId="urn:microsoft.com/office/officeart/2005/8/layout/hierarchy1"/>
    <dgm:cxn modelId="{B52DA94F-1751-469F-B014-A1488E2E81A4}" type="presParOf" srcId="{118D57FC-5B95-4A1A-9AE1-0EAF92491CBA}" destId="{79805588-6B1F-48E8-9FC3-19BD69D9A2CD}" srcOrd="1" destOrd="0" presId="urn:microsoft.com/office/officeart/2005/8/layout/hierarchy1"/>
    <dgm:cxn modelId="{82EDC2E2-CA51-4E3E-BE35-84D69D82B4E3}" type="presParOf" srcId="{0EC5DF08-7922-47AA-BEC8-8D0513A0E65F}" destId="{6DEADE1D-9333-4A30-BB4D-9898D5B41140}" srcOrd="1" destOrd="0" presId="urn:microsoft.com/office/officeart/2005/8/layout/hierarchy1"/>
    <dgm:cxn modelId="{ADB1CCD3-1DCF-4E60-942E-B09A0B520B11}" type="presParOf" srcId="{2110C7C5-7346-45C3-8DD0-CBE500E7CA23}" destId="{E39C8258-BEBD-4AF6-8435-5C3319E6E13F}" srcOrd="2" destOrd="0" presId="urn:microsoft.com/office/officeart/2005/8/layout/hierarchy1"/>
    <dgm:cxn modelId="{7F3D2D74-A527-4691-AF2F-FC45D87DEF21}" type="presParOf" srcId="{2110C7C5-7346-45C3-8DD0-CBE500E7CA23}" destId="{B8343CAF-B2FD-43F1-8C47-F943C81E523C}" srcOrd="3" destOrd="0" presId="urn:microsoft.com/office/officeart/2005/8/layout/hierarchy1"/>
    <dgm:cxn modelId="{E431B78B-E105-41AD-8148-0ECEE02B45D1}" type="presParOf" srcId="{B8343CAF-B2FD-43F1-8C47-F943C81E523C}" destId="{9FED4378-F851-4F5C-9576-69A05FFB8781}" srcOrd="0" destOrd="0" presId="urn:microsoft.com/office/officeart/2005/8/layout/hierarchy1"/>
    <dgm:cxn modelId="{1FE61305-223A-4A40-B70E-448A94367A7A}" type="presParOf" srcId="{9FED4378-F851-4F5C-9576-69A05FFB8781}" destId="{DD3FAB54-C349-43C5-B8E8-3FA69B11A1A7}" srcOrd="0" destOrd="0" presId="urn:microsoft.com/office/officeart/2005/8/layout/hierarchy1"/>
    <dgm:cxn modelId="{2AC4BAF4-D075-4588-9737-25C99ECFCF2A}" type="presParOf" srcId="{9FED4378-F851-4F5C-9576-69A05FFB8781}" destId="{72C59D36-00C9-440D-A77F-2C3EAF6AB8DA}" srcOrd="1" destOrd="0" presId="urn:microsoft.com/office/officeart/2005/8/layout/hierarchy1"/>
    <dgm:cxn modelId="{973E3499-3ACE-4000-BB07-FC313E2545DF}" type="presParOf" srcId="{B8343CAF-B2FD-43F1-8C47-F943C81E523C}" destId="{9586ACFD-C4D6-4906-880A-B4FFEB695A55}" srcOrd="1" destOrd="0" presId="urn:microsoft.com/office/officeart/2005/8/layout/hierarchy1"/>
    <dgm:cxn modelId="{2C6F6EAC-C3F0-43DA-8987-BA4722BDF083}" type="presParOf" srcId="{9586ACFD-C4D6-4906-880A-B4FFEB695A55}" destId="{798064EB-9BBD-4E71-A107-906FE88F4FEF}" srcOrd="0" destOrd="0" presId="urn:microsoft.com/office/officeart/2005/8/layout/hierarchy1"/>
    <dgm:cxn modelId="{0F236E29-E972-4A19-B788-7D70A607A938}" type="presParOf" srcId="{9586ACFD-C4D6-4906-880A-B4FFEB695A55}" destId="{F45914C2-579F-494E-BE69-598B4809960E}" srcOrd="1" destOrd="0" presId="urn:microsoft.com/office/officeart/2005/8/layout/hierarchy1"/>
    <dgm:cxn modelId="{344362D9-F91C-4BC5-92BE-3AC64A4490D4}" type="presParOf" srcId="{F45914C2-579F-494E-BE69-598B4809960E}" destId="{D16E339B-971F-4252-93D9-C5F9D8DEF8AC}" srcOrd="0" destOrd="0" presId="urn:microsoft.com/office/officeart/2005/8/layout/hierarchy1"/>
    <dgm:cxn modelId="{E13252D5-0F64-4898-B5B1-1C4A4C593FA0}" type="presParOf" srcId="{D16E339B-971F-4252-93D9-C5F9D8DEF8AC}" destId="{EC91CCE5-A3B9-42D6-951C-A836A94A8296}" srcOrd="0" destOrd="0" presId="urn:microsoft.com/office/officeart/2005/8/layout/hierarchy1"/>
    <dgm:cxn modelId="{1617941D-91E2-4FD9-B28B-0F817F1C18EC}" type="presParOf" srcId="{D16E339B-971F-4252-93D9-C5F9D8DEF8AC}" destId="{7FE510D4-1F1D-45C0-B461-AA43CEC8E9E3}" srcOrd="1" destOrd="0" presId="urn:microsoft.com/office/officeart/2005/8/layout/hierarchy1"/>
    <dgm:cxn modelId="{E990A2CD-91E0-4C2F-B686-B52B5E964191}" type="presParOf" srcId="{F45914C2-579F-494E-BE69-598B4809960E}" destId="{4CF1A4EA-2E37-43D7-8918-F64488858966}" srcOrd="1" destOrd="0" presId="urn:microsoft.com/office/officeart/2005/8/layout/hierarchy1"/>
    <dgm:cxn modelId="{1209A640-8431-4F6C-943A-61ACA71ABF76}" type="presParOf" srcId="{4CF1A4EA-2E37-43D7-8918-F64488858966}" destId="{5ACEEF0B-09A2-4999-BCE7-741E5090831D}" srcOrd="0" destOrd="0" presId="urn:microsoft.com/office/officeart/2005/8/layout/hierarchy1"/>
    <dgm:cxn modelId="{CAABD7CE-DC6F-4B58-BF15-C60C06FA4949}" type="presParOf" srcId="{4CF1A4EA-2E37-43D7-8918-F64488858966}" destId="{CC52F941-6296-47AF-ACB4-F6EAD08A35B6}" srcOrd="1" destOrd="0" presId="urn:microsoft.com/office/officeart/2005/8/layout/hierarchy1"/>
    <dgm:cxn modelId="{8146BC06-579B-4DB0-B68B-76A30E4499E1}" type="presParOf" srcId="{CC52F941-6296-47AF-ACB4-F6EAD08A35B6}" destId="{FA848A69-1B1A-484B-8CEA-70A4179E4755}" srcOrd="0" destOrd="0" presId="urn:microsoft.com/office/officeart/2005/8/layout/hierarchy1"/>
    <dgm:cxn modelId="{EE8F5F2F-EF36-4F8C-AC2E-571054F45135}" type="presParOf" srcId="{FA848A69-1B1A-484B-8CEA-70A4179E4755}" destId="{1AE6F20D-6A8B-4C31-9559-8144B9D68DB0}" srcOrd="0" destOrd="0" presId="urn:microsoft.com/office/officeart/2005/8/layout/hierarchy1"/>
    <dgm:cxn modelId="{8B95D891-D23F-4DEE-B9FA-415E728EB756}" type="presParOf" srcId="{FA848A69-1B1A-484B-8CEA-70A4179E4755}" destId="{827DCA0F-245B-4B1E-B46A-1D62317B3C6D}" srcOrd="1" destOrd="0" presId="urn:microsoft.com/office/officeart/2005/8/layout/hierarchy1"/>
    <dgm:cxn modelId="{260448B8-7B26-420B-A6CF-EB65A87CC6A5}" type="presParOf" srcId="{CC52F941-6296-47AF-ACB4-F6EAD08A35B6}" destId="{722D1D84-07F4-41D4-8425-C2691E9C1CE4}" srcOrd="1" destOrd="0" presId="urn:microsoft.com/office/officeart/2005/8/layout/hierarchy1"/>
    <dgm:cxn modelId="{C84BA1BD-7930-461B-89ED-057096D033E6}" type="presParOf" srcId="{9586ACFD-C4D6-4906-880A-B4FFEB695A55}" destId="{7D55A608-CBF5-4BAB-BE2D-69AB073B2707}" srcOrd="2" destOrd="0" presId="urn:microsoft.com/office/officeart/2005/8/layout/hierarchy1"/>
    <dgm:cxn modelId="{76EC4FB8-F9DF-4BAB-9E51-751641E5EF61}" type="presParOf" srcId="{9586ACFD-C4D6-4906-880A-B4FFEB695A55}" destId="{4CC3EFA0-469D-44E0-A083-D77B37AE5DF3}" srcOrd="3" destOrd="0" presId="urn:microsoft.com/office/officeart/2005/8/layout/hierarchy1"/>
    <dgm:cxn modelId="{FB624BF8-385A-411B-B9B0-66D2019E7367}" type="presParOf" srcId="{4CC3EFA0-469D-44E0-A083-D77B37AE5DF3}" destId="{3658F8F2-A2B0-4DED-9DC5-BB3F851CF387}" srcOrd="0" destOrd="0" presId="urn:microsoft.com/office/officeart/2005/8/layout/hierarchy1"/>
    <dgm:cxn modelId="{2C0F34B2-AE2A-4899-BB2F-E43858FCB4F0}" type="presParOf" srcId="{3658F8F2-A2B0-4DED-9DC5-BB3F851CF387}" destId="{582ADAFD-61C7-4380-9743-7053E6DD8160}" srcOrd="0" destOrd="0" presId="urn:microsoft.com/office/officeart/2005/8/layout/hierarchy1"/>
    <dgm:cxn modelId="{B09C773E-9CED-445B-8744-D22E8DB8B90D}" type="presParOf" srcId="{3658F8F2-A2B0-4DED-9DC5-BB3F851CF387}" destId="{72479C88-B838-4B01-8604-FD834FDD3F2E}" srcOrd="1" destOrd="0" presId="urn:microsoft.com/office/officeart/2005/8/layout/hierarchy1"/>
    <dgm:cxn modelId="{42909ED0-6FF5-4266-AC2D-81BB930186A4}" type="presParOf" srcId="{4CC3EFA0-469D-44E0-A083-D77B37AE5DF3}" destId="{9CBD9052-0A0A-46AC-AB1F-2CF336867EF7}" srcOrd="1" destOrd="0" presId="urn:microsoft.com/office/officeart/2005/8/layout/hierarchy1"/>
    <dgm:cxn modelId="{2D045CB7-B24D-40B4-9D3C-B5652C281E38}" type="presParOf" srcId="{9CBD9052-0A0A-46AC-AB1F-2CF336867EF7}" destId="{510BD62C-C5E1-45BA-AC21-EFADB2D75F52}" srcOrd="0" destOrd="0" presId="urn:microsoft.com/office/officeart/2005/8/layout/hierarchy1"/>
    <dgm:cxn modelId="{CF9AE979-91B0-49D6-84B8-16A4C178DD36}" type="presParOf" srcId="{9CBD9052-0A0A-46AC-AB1F-2CF336867EF7}" destId="{A4438C4E-2B36-4C38-BDA1-F4F8FC2E5C9E}" srcOrd="1" destOrd="0" presId="urn:microsoft.com/office/officeart/2005/8/layout/hierarchy1"/>
    <dgm:cxn modelId="{0EBD973A-BC53-4774-966B-0C52CD430428}" type="presParOf" srcId="{A4438C4E-2B36-4C38-BDA1-F4F8FC2E5C9E}" destId="{00FC2F83-0912-4624-AA66-6E5316AFC820}" srcOrd="0" destOrd="0" presId="urn:microsoft.com/office/officeart/2005/8/layout/hierarchy1"/>
    <dgm:cxn modelId="{96F74FAA-0A0D-4A94-A086-1B255FCBB2FB}" type="presParOf" srcId="{00FC2F83-0912-4624-AA66-6E5316AFC820}" destId="{E6DE9768-C143-4B42-A386-07D794834C40}" srcOrd="0" destOrd="0" presId="urn:microsoft.com/office/officeart/2005/8/layout/hierarchy1"/>
    <dgm:cxn modelId="{309E7684-7096-4420-8EC6-5A90F16102B6}" type="presParOf" srcId="{00FC2F83-0912-4624-AA66-6E5316AFC820}" destId="{E12BAA49-332C-4B1B-B41E-9106780B4CA9}" srcOrd="1" destOrd="0" presId="urn:microsoft.com/office/officeart/2005/8/layout/hierarchy1"/>
    <dgm:cxn modelId="{44DA59FC-70CE-4B38-809C-7C3A86AB81CA}" type="presParOf" srcId="{A4438C4E-2B36-4C38-BDA1-F4F8FC2E5C9E}" destId="{99319FEE-DD60-4E85-9E55-EE9BA06B2F76}" srcOrd="1" destOrd="0" presId="urn:microsoft.com/office/officeart/2005/8/layout/hierarchy1"/>
    <dgm:cxn modelId="{97B92C80-E38E-4268-B55E-2050AAC93360}" type="presParOf" srcId="{9586ACFD-C4D6-4906-880A-B4FFEB695A55}" destId="{5140306A-8591-4E52-ACBF-5F9338C37B31}" srcOrd="4" destOrd="0" presId="urn:microsoft.com/office/officeart/2005/8/layout/hierarchy1"/>
    <dgm:cxn modelId="{6A852290-E735-40DE-846A-C1E54737B706}" type="presParOf" srcId="{9586ACFD-C4D6-4906-880A-B4FFEB695A55}" destId="{EC8F7338-3F93-40CC-91CE-124607A1DFD8}" srcOrd="5" destOrd="0" presId="urn:microsoft.com/office/officeart/2005/8/layout/hierarchy1"/>
    <dgm:cxn modelId="{755247D5-038B-471C-A9A8-F56E0F8482F8}" type="presParOf" srcId="{EC8F7338-3F93-40CC-91CE-124607A1DFD8}" destId="{DD2EF88D-96F9-4498-8717-C7705931D5CB}" srcOrd="0" destOrd="0" presId="urn:microsoft.com/office/officeart/2005/8/layout/hierarchy1"/>
    <dgm:cxn modelId="{C134D541-7581-4903-8564-EA1896399C51}" type="presParOf" srcId="{DD2EF88D-96F9-4498-8717-C7705931D5CB}" destId="{B3962D86-153D-4468-9414-BC423B8C3E05}" srcOrd="0" destOrd="0" presId="urn:microsoft.com/office/officeart/2005/8/layout/hierarchy1"/>
    <dgm:cxn modelId="{FCA5B22C-209F-4CEE-883E-78470FCD65BC}" type="presParOf" srcId="{DD2EF88D-96F9-4498-8717-C7705931D5CB}" destId="{FAD0FD02-495F-415D-9E7D-C217F0F40C6C}" srcOrd="1" destOrd="0" presId="urn:microsoft.com/office/officeart/2005/8/layout/hierarchy1"/>
    <dgm:cxn modelId="{BCA78D96-710A-4D64-915A-9624BD093BFD}" type="presParOf" srcId="{EC8F7338-3F93-40CC-91CE-124607A1DFD8}" destId="{7C7046A9-7D70-40EA-B7F2-EFFD44B64568}" srcOrd="1" destOrd="0" presId="urn:microsoft.com/office/officeart/2005/8/layout/hierarchy1"/>
    <dgm:cxn modelId="{A2492E86-90DD-4E02-B8FE-4C3C57710901}" type="presParOf" srcId="{7C7046A9-7D70-40EA-B7F2-EFFD44B64568}" destId="{76E32D64-6A81-4491-93A8-F6FBE6973F1B}" srcOrd="0" destOrd="0" presId="urn:microsoft.com/office/officeart/2005/8/layout/hierarchy1"/>
    <dgm:cxn modelId="{031426AE-AC1B-4006-888C-4A711D47548D}" type="presParOf" srcId="{7C7046A9-7D70-40EA-B7F2-EFFD44B64568}" destId="{746C67C1-D286-4EFF-9277-03AB42C5D704}" srcOrd="1" destOrd="0" presId="urn:microsoft.com/office/officeart/2005/8/layout/hierarchy1"/>
    <dgm:cxn modelId="{8C69F2C5-ECE6-49BA-B7BA-B7D7CC2FC637}" type="presParOf" srcId="{746C67C1-D286-4EFF-9277-03AB42C5D704}" destId="{735C43B8-F660-4607-A07D-4ECEECE1FF86}" srcOrd="0" destOrd="0" presId="urn:microsoft.com/office/officeart/2005/8/layout/hierarchy1"/>
    <dgm:cxn modelId="{57412062-200B-4F4D-BDC2-5430ED7CD475}" type="presParOf" srcId="{735C43B8-F660-4607-A07D-4ECEECE1FF86}" destId="{7A73DDB6-A2A6-453D-B510-1F00CEDF59E8}" srcOrd="0" destOrd="0" presId="urn:microsoft.com/office/officeart/2005/8/layout/hierarchy1"/>
    <dgm:cxn modelId="{4A285C5D-F0BC-4501-930E-7E6912BE45EE}" type="presParOf" srcId="{735C43B8-F660-4607-A07D-4ECEECE1FF86}" destId="{F0CBFC95-D077-48F1-A12A-5E2166D6BC3B}" srcOrd="1" destOrd="0" presId="urn:microsoft.com/office/officeart/2005/8/layout/hierarchy1"/>
    <dgm:cxn modelId="{F5DB7A27-8ECA-4B7A-ACF1-1D5B3193E1BF}" type="presParOf" srcId="{746C67C1-D286-4EFF-9277-03AB42C5D704}" destId="{40269730-3BEA-4234-A708-5AA24C907C99}" srcOrd="1" destOrd="0" presId="urn:microsoft.com/office/officeart/2005/8/layout/hierarchy1"/>
    <dgm:cxn modelId="{6C30D6B2-077D-40AC-ADEC-0B153F47B0AB}" type="presParOf" srcId="{361FC400-1589-4381-B989-83A20AF52DD2}" destId="{D3B68389-CA3B-4863-9CD6-5FEC79AEF40F}" srcOrd="2" destOrd="0" presId="urn:microsoft.com/office/officeart/2005/8/layout/hierarchy1"/>
    <dgm:cxn modelId="{BFCB22AF-94A2-4778-BE01-FD16D6127455}" type="presParOf" srcId="{361FC400-1589-4381-B989-83A20AF52DD2}" destId="{4663B973-9270-40F9-869E-9CF287EC8E70}" srcOrd="3" destOrd="0" presId="urn:microsoft.com/office/officeart/2005/8/layout/hierarchy1"/>
    <dgm:cxn modelId="{0BD426F4-731A-444C-B76F-031C951D01D4}" type="presParOf" srcId="{4663B973-9270-40F9-869E-9CF287EC8E70}" destId="{AC2A5EF9-7F80-4919-80D5-7207145744CC}" srcOrd="0" destOrd="0" presId="urn:microsoft.com/office/officeart/2005/8/layout/hierarchy1"/>
    <dgm:cxn modelId="{F7C42EE2-8374-4496-A5DC-0CD00E53A69B}" type="presParOf" srcId="{AC2A5EF9-7F80-4919-80D5-7207145744CC}" destId="{94F7715C-BBE7-4B37-933D-C72D2F49E355}" srcOrd="0" destOrd="0" presId="urn:microsoft.com/office/officeart/2005/8/layout/hierarchy1"/>
    <dgm:cxn modelId="{25D49D3D-0437-4E80-89BC-A790C6692490}" type="presParOf" srcId="{AC2A5EF9-7F80-4919-80D5-7207145744CC}" destId="{CEF90F6A-636E-42B7-999B-44389B0BEF5D}" srcOrd="1" destOrd="0" presId="urn:microsoft.com/office/officeart/2005/8/layout/hierarchy1"/>
    <dgm:cxn modelId="{0EE33418-B7A8-4901-AB2E-ED041C11F33D}" type="presParOf" srcId="{4663B973-9270-40F9-869E-9CF287EC8E70}" destId="{14C135E3-D410-47A0-B7B7-1B063947D9FE}" srcOrd="1" destOrd="0" presId="urn:microsoft.com/office/officeart/2005/8/layout/hierarchy1"/>
    <dgm:cxn modelId="{A923C803-1A9A-4BF1-9ADC-B0788A2E2842}" type="presParOf" srcId="{14C135E3-D410-47A0-B7B7-1B063947D9FE}" destId="{E0E22F87-C08E-4917-A203-E1EAEBF33D3C}" srcOrd="0" destOrd="0" presId="urn:microsoft.com/office/officeart/2005/8/layout/hierarchy1"/>
    <dgm:cxn modelId="{EAC41B15-27AB-4619-9BD4-A92D3667FC0D}" type="presParOf" srcId="{14C135E3-D410-47A0-B7B7-1B063947D9FE}" destId="{30BD75DF-87F3-42A9-AB2A-0B26BA6FAE86}" srcOrd="1" destOrd="0" presId="urn:microsoft.com/office/officeart/2005/8/layout/hierarchy1"/>
    <dgm:cxn modelId="{DD97C137-6E1F-4539-829F-7BDF9CB91E69}" type="presParOf" srcId="{30BD75DF-87F3-42A9-AB2A-0B26BA6FAE86}" destId="{0C5721D0-B847-4C20-9670-BE572EE33C49}" srcOrd="0" destOrd="0" presId="urn:microsoft.com/office/officeart/2005/8/layout/hierarchy1"/>
    <dgm:cxn modelId="{B119D904-F6E6-4A5E-A44D-A124CAAA7611}" type="presParOf" srcId="{0C5721D0-B847-4C20-9670-BE572EE33C49}" destId="{EB0E2A26-1373-41E3-8B3B-6494DADAF8E2}" srcOrd="0" destOrd="0" presId="urn:microsoft.com/office/officeart/2005/8/layout/hierarchy1"/>
    <dgm:cxn modelId="{42C6FDED-C4FD-46B4-A652-DD0F53A2DE94}" type="presParOf" srcId="{0C5721D0-B847-4C20-9670-BE572EE33C49}" destId="{158B5C53-038C-4C37-8C88-D57950F54A75}" srcOrd="1" destOrd="0" presId="urn:microsoft.com/office/officeart/2005/8/layout/hierarchy1"/>
    <dgm:cxn modelId="{2E866F19-160A-43E3-BEAE-8FE39BA759F7}" type="presParOf" srcId="{30BD75DF-87F3-42A9-AB2A-0B26BA6FAE86}" destId="{45A181BE-2754-43DD-BD45-F775281AC8A0}" srcOrd="1" destOrd="0" presId="urn:microsoft.com/office/officeart/2005/8/layout/hierarchy1"/>
    <dgm:cxn modelId="{3D91AB1A-9B07-494E-8F95-7A985C389AF6}" type="presParOf" srcId="{45A181BE-2754-43DD-BD45-F775281AC8A0}" destId="{72C767CA-27FA-4405-BEE8-18FA14155F3D}" srcOrd="0" destOrd="0" presId="urn:microsoft.com/office/officeart/2005/8/layout/hierarchy1"/>
    <dgm:cxn modelId="{DF48B50D-35C0-4E95-8A0A-D287057427FB}" type="presParOf" srcId="{45A181BE-2754-43DD-BD45-F775281AC8A0}" destId="{FAD2D64E-912E-48CD-BF37-64A976772F0A}" srcOrd="1" destOrd="0" presId="urn:microsoft.com/office/officeart/2005/8/layout/hierarchy1"/>
    <dgm:cxn modelId="{A28119A7-50D8-4FC9-B973-4005C8638712}" type="presParOf" srcId="{FAD2D64E-912E-48CD-BF37-64A976772F0A}" destId="{6DB5DD46-7F9F-4310-A720-19C6F7B55E73}" srcOrd="0" destOrd="0" presId="urn:microsoft.com/office/officeart/2005/8/layout/hierarchy1"/>
    <dgm:cxn modelId="{421C1B89-0CDB-4425-824A-656BFB0C940B}" type="presParOf" srcId="{6DB5DD46-7F9F-4310-A720-19C6F7B55E73}" destId="{5D1E96C4-8E22-47D5-A837-812DDC1D5707}" srcOrd="0" destOrd="0" presId="urn:microsoft.com/office/officeart/2005/8/layout/hierarchy1"/>
    <dgm:cxn modelId="{A51AFBF3-7966-446A-A5E7-BAF872803198}" type="presParOf" srcId="{6DB5DD46-7F9F-4310-A720-19C6F7B55E73}" destId="{CD7B95CE-7B3B-4536-8AEF-C360E31028BF}" srcOrd="1" destOrd="0" presId="urn:microsoft.com/office/officeart/2005/8/layout/hierarchy1"/>
    <dgm:cxn modelId="{DCC6B09D-4944-4AFE-A9A7-4053D7E91166}" type="presParOf" srcId="{FAD2D64E-912E-48CD-BF37-64A976772F0A}" destId="{A9598572-25D2-410F-9A02-19DE164CD0A3}" srcOrd="1" destOrd="0" presId="urn:microsoft.com/office/officeart/2005/8/layout/hierarchy1"/>
    <dgm:cxn modelId="{266BDCB2-877E-4705-9BBD-5E3DCDE0ECD5}" type="presParOf" srcId="{A9598572-25D2-410F-9A02-19DE164CD0A3}" destId="{A6F55F19-D364-4B9A-85C8-FDD66528A8CF}" srcOrd="0" destOrd="0" presId="urn:microsoft.com/office/officeart/2005/8/layout/hierarchy1"/>
    <dgm:cxn modelId="{B8E82A94-84A5-4E18-A393-0D4F9BF903FA}" type="presParOf" srcId="{A9598572-25D2-410F-9A02-19DE164CD0A3}" destId="{5067A291-219C-4A63-B86F-7250AB6F11AD}" srcOrd="1" destOrd="0" presId="urn:microsoft.com/office/officeart/2005/8/layout/hierarchy1"/>
    <dgm:cxn modelId="{E68CEEA1-48D6-4BFC-B4A4-13B4C425089B}" type="presParOf" srcId="{5067A291-219C-4A63-B86F-7250AB6F11AD}" destId="{AB50A056-8413-424A-90C5-39130B3E0A56}" srcOrd="0" destOrd="0" presId="urn:microsoft.com/office/officeart/2005/8/layout/hierarchy1"/>
    <dgm:cxn modelId="{CE2A7895-09B7-4CAB-A561-91C81BC68FDC}" type="presParOf" srcId="{AB50A056-8413-424A-90C5-39130B3E0A56}" destId="{4EB28BE8-9977-4528-8826-F1076538C164}" srcOrd="0" destOrd="0" presId="urn:microsoft.com/office/officeart/2005/8/layout/hierarchy1"/>
    <dgm:cxn modelId="{589DECED-EBDF-4B30-9B51-E602A1E71D9F}" type="presParOf" srcId="{AB50A056-8413-424A-90C5-39130B3E0A56}" destId="{6DD81D5F-3340-476C-B200-FF211646F924}" srcOrd="1" destOrd="0" presId="urn:microsoft.com/office/officeart/2005/8/layout/hierarchy1"/>
    <dgm:cxn modelId="{BCA8A191-E390-4E94-8863-5E582EE32372}" type="presParOf" srcId="{5067A291-219C-4A63-B86F-7250AB6F11AD}" destId="{2A77F8FB-6827-4897-B0A8-3D4D678D3C3F}" srcOrd="1" destOrd="0" presId="urn:microsoft.com/office/officeart/2005/8/layout/hierarchy1"/>
    <dgm:cxn modelId="{5B481DEF-CBD8-47C3-B5F3-0AB216CC517E}" type="presParOf" srcId="{14C135E3-D410-47A0-B7B7-1B063947D9FE}" destId="{36D24898-1DE4-444B-84A6-73663D87B222}" srcOrd="2" destOrd="0" presId="urn:microsoft.com/office/officeart/2005/8/layout/hierarchy1"/>
    <dgm:cxn modelId="{0FEFA9AB-10F6-4567-B125-BA03D4FAEC6F}" type="presParOf" srcId="{14C135E3-D410-47A0-B7B7-1B063947D9FE}" destId="{B0585634-76CC-4292-BDEC-BF8D5E64E30B}" srcOrd="3" destOrd="0" presId="urn:microsoft.com/office/officeart/2005/8/layout/hierarchy1"/>
    <dgm:cxn modelId="{6F577A88-F90F-4C5F-B685-7DF6AFCC0848}" type="presParOf" srcId="{B0585634-76CC-4292-BDEC-BF8D5E64E30B}" destId="{6FB105C6-930A-4C62-BB4D-0DB8543735BC}" srcOrd="0" destOrd="0" presId="urn:microsoft.com/office/officeart/2005/8/layout/hierarchy1"/>
    <dgm:cxn modelId="{B938638A-A46D-4748-B4B6-C2F8300B587E}" type="presParOf" srcId="{6FB105C6-930A-4C62-BB4D-0DB8543735BC}" destId="{B08491FE-17E7-493D-B004-9BD42DFA7195}" srcOrd="0" destOrd="0" presId="urn:microsoft.com/office/officeart/2005/8/layout/hierarchy1"/>
    <dgm:cxn modelId="{159D8394-EA8C-44A6-BE71-D5E074744B90}" type="presParOf" srcId="{6FB105C6-930A-4C62-BB4D-0DB8543735BC}" destId="{DD52FA09-A81A-4872-9CE0-1079571B13D5}" srcOrd="1" destOrd="0" presId="urn:microsoft.com/office/officeart/2005/8/layout/hierarchy1"/>
    <dgm:cxn modelId="{F5F4B42C-6DC8-4319-B68F-76DAB3578E4C}" type="presParOf" srcId="{B0585634-76CC-4292-BDEC-BF8D5E64E30B}" destId="{9D0EF83D-035E-4B88-9786-C53CCF07C98C}" srcOrd="1" destOrd="0" presId="urn:microsoft.com/office/officeart/2005/8/layout/hierarchy1"/>
    <dgm:cxn modelId="{1839A6F1-9F66-4753-B8C3-BE6CCF57ED68}" type="presParOf" srcId="{9D0EF83D-035E-4B88-9786-C53CCF07C98C}" destId="{F9DD000B-32A3-476E-8505-0D4B686E6C0E}" srcOrd="0" destOrd="0" presId="urn:microsoft.com/office/officeart/2005/8/layout/hierarchy1"/>
    <dgm:cxn modelId="{88103DB8-7D7E-4475-B1E9-19AD38B0543E}" type="presParOf" srcId="{9D0EF83D-035E-4B88-9786-C53CCF07C98C}" destId="{37DDB862-0D54-4C76-9275-A605BA293E0E}" srcOrd="1" destOrd="0" presId="urn:microsoft.com/office/officeart/2005/8/layout/hierarchy1"/>
    <dgm:cxn modelId="{15DAA679-BBB7-4950-A3C9-410834D72FC7}" type="presParOf" srcId="{37DDB862-0D54-4C76-9275-A605BA293E0E}" destId="{F9583145-5467-492E-B2B3-FF7856824AC0}" srcOrd="0" destOrd="0" presId="urn:microsoft.com/office/officeart/2005/8/layout/hierarchy1"/>
    <dgm:cxn modelId="{20754AD9-DB1B-4F59-A1BD-D2C50656101B}" type="presParOf" srcId="{F9583145-5467-492E-B2B3-FF7856824AC0}" destId="{5B67657B-5B88-4C94-8390-DE7789BE2F8B}" srcOrd="0" destOrd="0" presId="urn:microsoft.com/office/officeart/2005/8/layout/hierarchy1"/>
    <dgm:cxn modelId="{48D6505E-BF75-439E-B375-CA39F0CDC954}" type="presParOf" srcId="{F9583145-5467-492E-B2B3-FF7856824AC0}" destId="{272EC255-0443-460A-B879-FA8D1A430C32}" srcOrd="1" destOrd="0" presId="urn:microsoft.com/office/officeart/2005/8/layout/hierarchy1"/>
    <dgm:cxn modelId="{BC17D67E-B55D-4D75-A077-676CB0F4561B}" type="presParOf" srcId="{37DDB862-0D54-4C76-9275-A605BA293E0E}" destId="{57538629-ABB9-4B0F-95BE-EA22076E45F7}"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074BBE0-D115-4091-8BC5-4F81EE2E0968}" type="doc">
      <dgm:prSet loTypeId="urn:microsoft.com/office/officeart/2005/8/layout/hList2#1" loCatId="list" qsTypeId="urn:microsoft.com/office/officeart/2005/8/quickstyle/simple1" qsCatId="simple" csTypeId="urn:microsoft.com/office/officeart/2005/8/colors/accent1_2" csCatId="accent1" phldr="1"/>
      <dgm:spPr/>
      <dgm:t>
        <a:bodyPr/>
        <a:lstStyle/>
        <a:p>
          <a:endParaRPr lang="en-US"/>
        </a:p>
      </dgm:t>
    </dgm:pt>
    <dgm:pt modelId="{7A4F06AC-5C33-4621-83ED-066383833EE7}">
      <dgm:prSet/>
      <dgm:spPr/>
      <dgm:t>
        <a:bodyPr/>
        <a:lstStyle/>
        <a:p>
          <a:pPr rtl="0"/>
          <a:r>
            <a:rPr lang="en-US" dirty="0" smtClean="0"/>
            <a:t>Security requirements</a:t>
          </a:r>
          <a:endParaRPr lang="en-US" dirty="0"/>
        </a:p>
      </dgm:t>
    </dgm:pt>
    <dgm:pt modelId="{F4780C91-4447-40DE-AB99-3973C325286B}" type="parTrans" cxnId="{35E1BB9A-D398-47AC-9446-866CC5907891}">
      <dgm:prSet/>
      <dgm:spPr/>
      <dgm:t>
        <a:bodyPr/>
        <a:lstStyle/>
        <a:p>
          <a:endParaRPr lang="en-US"/>
        </a:p>
      </dgm:t>
    </dgm:pt>
    <dgm:pt modelId="{2DF7B64F-EE33-47AE-AF8B-06C150087F2E}" type="sibTrans" cxnId="{35E1BB9A-D398-47AC-9446-866CC5907891}">
      <dgm:prSet/>
      <dgm:spPr/>
      <dgm:t>
        <a:bodyPr/>
        <a:lstStyle/>
        <a:p>
          <a:endParaRPr lang="en-US"/>
        </a:p>
      </dgm:t>
    </dgm:pt>
    <dgm:pt modelId="{0B7EF4CA-7769-40E1-A1DA-775BA6DF478F}">
      <dgm:prSet/>
      <dgm:spPr>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dgm:spPr>
      <dgm:t>
        <a:bodyPr/>
        <a:lstStyle/>
        <a:p>
          <a:pPr rtl="0"/>
          <a:r>
            <a:rPr lang="en-US" b="1" dirty="0" smtClean="0"/>
            <a:t>Use https</a:t>
          </a:r>
          <a:endParaRPr lang="en-US" b="1" dirty="0"/>
        </a:p>
      </dgm:t>
    </dgm:pt>
    <dgm:pt modelId="{9FE75C24-F878-4A7E-87B5-400AB998C1D9}" type="parTrans" cxnId="{78967FC6-F5C8-4394-B1DA-77E26BFBE574}">
      <dgm:prSet/>
      <dgm:spPr/>
      <dgm:t>
        <a:bodyPr/>
        <a:lstStyle/>
        <a:p>
          <a:endParaRPr lang="en-US"/>
        </a:p>
      </dgm:t>
    </dgm:pt>
    <dgm:pt modelId="{013AF7A3-FC77-462B-B173-78385F5AAD0D}" type="sibTrans" cxnId="{78967FC6-F5C8-4394-B1DA-77E26BFBE574}">
      <dgm:prSet/>
      <dgm:spPr/>
      <dgm:t>
        <a:bodyPr/>
        <a:lstStyle/>
        <a:p>
          <a:endParaRPr lang="en-US"/>
        </a:p>
      </dgm:t>
    </dgm:pt>
    <dgm:pt modelId="{AC943918-CCB7-4551-A3F7-CC6D5011A45D}">
      <dgm:prSet/>
      <dgm:spPr>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dgm:spPr>
      <dgm:t>
        <a:bodyPr/>
        <a:lstStyle/>
        <a:p>
          <a:pPr rtl="0"/>
          <a:r>
            <a:rPr lang="en-US" b="1" dirty="0" smtClean="0"/>
            <a:t>Escape output</a:t>
          </a:r>
          <a:endParaRPr lang="en-US" b="1" dirty="0"/>
        </a:p>
      </dgm:t>
    </dgm:pt>
    <dgm:pt modelId="{7F9BDF55-64FC-48F2-89E6-176E650FD8D0}" type="parTrans" cxnId="{BE24418E-8D41-49E1-8BA1-12B3D6E43D1D}">
      <dgm:prSet/>
      <dgm:spPr/>
      <dgm:t>
        <a:bodyPr/>
        <a:lstStyle/>
        <a:p>
          <a:endParaRPr lang="en-US"/>
        </a:p>
      </dgm:t>
    </dgm:pt>
    <dgm:pt modelId="{CB2FAB3C-4171-442A-885B-F7AF01B191BE}" type="sibTrans" cxnId="{BE24418E-8D41-49E1-8BA1-12B3D6E43D1D}">
      <dgm:prSet/>
      <dgm:spPr/>
      <dgm:t>
        <a:bodyPr/>
        <a:lstStyle/>
        <a:p>
          <a:endParaRPr lang="en-US"/>
        </a:p>
      </dgm:t>
    </dgm:pt>
    <dgm:pt modelId="{104A2F78-BD8C-4F5B-B7DE-E948972B4F8C}">
      <dgm:prSet/>
      <dgm:spPr>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dgm:spPr>
      <dgm:t>
        <a:bodyPr/>
        <a:lstStyle/>
        <a:p>
          <a:pPr rtl="0"/>
          <a:r>
            <a:rPr lang="en-US" b="1" dirty="0" smtClean="0"/>
            <a:t>Use fine-grained control</a:t>
          </a:r>
          <a:endParaRPr lang="en-US" b="1" dirty="0"/>
        </a:p>
      </dgm:t>
    </dgm:pt>
    <dgm:pt modelId="{0FC3C1EC-AD4E-4DD7-8D19-9BFBFA2F91B3}" type="parTrans" cxnId="{F1176DC2-0FFB-4212-B31B-AC69FAF8DDA1}">
      <dgm:prSet/>
      <dgm:spPr/>
      <dgm:t>
        <a:bodyPr/>
        <a:lstStyle/>
        <a:p>
          <a:endParaRPr lang="en-US"/>
        </a:p>
      </dgm:t>
    </dgm:pt>
    <dgm:pt modelId="{62AAE69D-B5F5-4A79-9576-B9CFB599C4ED}" type="sibTrans" cxnId="{F1176DC2-0FFB-4212-B31B-AC69FAF8DDA1}">
      <dgm:prSet/>
      <dgm:spPr/>
      <dgm:t>
        <a:bodyPr/>
        <a:lstStyle/>
        <a:p>
          <a:endParaRPr lang="en-US"/>
        </a:p>
      </dgm:t>
    </dgm:pt>
    <dgm:pt modelId="{4C75EB4D-70D9-4383-9397-C1010C7E9D82}">
      <dgm:prSet/>
      <dgm:spPr>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dgm:spPr>
      <dgm:t>
        <a:bodyPr/>
        <a:lstStyle/>
        <a:p>
          <a:pPr rtl="0"/>
          <a:endParaRPr lang="en-US" dirty="0"/>
        </a:p>
      </dgm:t>
    </dgm:pt>
    <dgm:pt modelId="{1D01004C-1EDF-4449-A3A4-49EDA1AE0E8D}" type="parTrans" cxnId="{82701E77-24B0-4B88-A2C2-A1D4F6A1513D}">
      <dgm:prSet/>
      <dgm:spPr/>
      <dgm:t>
        <a:bodyPr/>
        <a:lstStyle/>
        <a:p>
          <a:endParaRPr lang="en-US"/>
        </a:p>
      </dgm:t>
    </dgm:pt>
    <dgm:pt modelId="{0E047613-BF04-4727-8BA7-36FE268711AE}" type="sibTrans" cxnId="{82701E77-24B0-4B88-A2C2-A1D4F6A1513D}">
      <dgm:prSet/>
      <dgm:spPr/>
      <dgm:t>
        <a:bodyPr/>
        <a:lstStyle/>
        <a:p>
          <a:endParaRPr lang="en-US"/>
        </a:p>
      </dgm:t>
    </dgm:pt>
    <dgm:pt modelId="{A7702295-F303-4A9A-9177-0FAE92D3FC22}">
      <dgm:prSet/>
      <dgm:spPr>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dgm:spPr>
      <dgm:t>
        <a:bodyPr/>
        <a:lstStyle/>
        <a:p>
          <a:pPr rtl="0"/>
          <a:r>
            <a:rPr lang="en-US" b="1" dirty="0" smtClean="0"/>
            <a:t>User CSRF protection mechanisms for critical actions</a:t>
          </a:r>
          <a:endParaRPr lang="en-US" b="1" dirty="0"/>
        </a:p>
      </dgm:t>
    </dgm:pt>
    <dgm:pt modelId="{16F48CA6-BA95-481E-B52D-CD0F939A1EA3}" type="parTrans" cxnId="{DD805246-3D67-4AB5-9288-A2EC1823E819}">
      <dgm:prSet/>
      <dgm:spPr/>
      <dgm:t>
        <a:bodyPr/>
        <a:lstStyle/>
        <a:p>
          <a:endParaRPr lang="en-US"/>
        </a:p>
      </dgm:t>
    </dgm:pt>
    <dgm:pt modelId="{29A04064-486F-46AB-A4BE-4DE5B3A24A07}" type="sibTrans" cxnId="{DD805246-3D67-4AB5-9288-A2EC1823E819}">
      <dgm:prSet/>
      <dgm:spPr/>
      <dgm:t>
        <a:bodyPr/>
        <a:lstStyle/>
        <a:p>
          <a:endParaRPr lang="en-US"/>
        </a:p>
      </dgm:t>
    </dgm:pt>
    <dgm:pt modelId="{0461446C-D862-4636-ACEC-2050B5B625EA}">
      <dgm:prSet/>
      <dgm:spPr>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dgm:spPr>
      <dgm:t>
        <a:bodyPr/>
        <a:lstStyle/>
        <a:p>
          <a:pPr rtl="0"/>
          <a:r>
            <a:rPr lang="en-US" b="1" dirty="0" smtClean="0"/>
            <a:t>Enforce password policy</a:t>
          </a:r>
          <a:endParaRPr lang="en-US" b="1" dirty="0"/>
        </a:p>
      </dgm:t>
    </dgm:pt>
    <dgm:pt modelId="{8ECF1C61-9A53-4B6B-B997-88506F33240A}" type="parTrans" cxnId="{EF281101-8720-481B-AAD7-5AB96212762E}">
      <dgm:prSet/>
      <dgm:spPr/>
      <dgm:t>
        <a:bodyPr/>
        <a:lstStyle/>
        <a:p>
          <a:endParaRPr lang="en-US"/>
        </a:p>
      </dgm:t>
    </dgm:pt>
    <dgm:pt modelId="{0203509F-A2B7-41A0-A119-7319BC55489A}" type="sibTrans" cxnId="{EF281101-8720-481B-AAD7-5AB96212762E}">
      <dgm:prSet/>
      <dgm:spPr/>
      <dgm:t>
        <a:bodyPr/>
        <a:lstStyle/>
        <a:p>
          <a:endParaRPr lang="en-US"/>
        </a:p>
      </dgm:t>
    </dgm:pt>
    <dgm:pt modelId="{E447F912-B8EB-4D3C-A7AE-EAD3D3D4804F}">
      <dgm:prSet/>
      <dgm:spPr>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dgm:spPr>
      <dgm:t>
        <a:bodyPr/>
        <a:lstStyle/>
        <a:p>
          <a:pPr rtl="0"/>
          <a:r>
            <a:rPr lang="en-US" b="1" dirty="0" smtClean="0"/>
            <a:t>Use prepared statements</a:t>
          </a:r>
          <a:endParaRPr lang="en-US" b="1" dirty="0"/>
        </a:p>
      </dgm:t>
    </dgm:pt>
    <dgm:pt modelId="{D6264226-D59A-43C6-A6E5-6D107E7F2031}" type="parTrans" cxnId="{333D985B-6AB8-4B98-8579-C01E61DB49DD}">
      <dgm:prSet/>
      <dgm:spPr/>
      <dgm:t>
        <a:bodyPr/>
        <a:lstStyle/>
        <a:p>
          <a:endParaRPr lang="en-US"/>
        </a:p>
      </dgm:t>
    </dgm:pt>
    <dgm:pt modelId="{61B9A219-9326-4052-9E23-9BCF91E10F9A}" type="sibTrans" cxnId="{333D985B-6AB8-4B98-8579-C01E61DB49DD}">
      <dgm:prSet/>
      <dgm:spPr/>
      <dgm:t>
        <a:bodyPr/>
        <a:lstStyle/>
        <a:p>
          <a:endParaRPr lang="en-US"/>
        </a:p>
      </dgm:t>
    </dgm:pt>
    <dgm:pt modelId="{396DC5A0-E7BC-474E-82DC-0F96350A3A35}">
      <dgm:prSet/>
      <dgm:spPr>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dgm:spPr>
      <dgm:t>
        <a:bodyPr/>
        <a:lstStyle/>
        <a:p>
          <a:pPr rtl="0"/>
          <a:r>
            <a:rPr lang="en-US" b="1" dirty="0" smtClean="0"/>
            <a:t>Use secure storage for passwords</a:t>
          </a:r>
          <a:endParaRPr lang="en-US" b="1" dirty="0"/>
        </a:p>
      </dgm:t>
    </dgm:pt>
    <dgm:pt modelId="{2D7949E8-BD8F-4CF5-AF97-00A2A321A6D9}" type="parTrans" cxnId="{0EA5B61B-B3FD-4063-8CEC-366BE860C0E7}">
      <dgm:prSet/>
      <dgm:spPr/>
      <dgm:t>
        <a:bodyPr/>
        <a:lstStyle/>
        <a:p>
          <a:endParaRPr lang="en-US"/>
        </a:p>
      </dgm:t>
    </dgm:pt>
    <dgm:pt modelId="{148D3CA9-7DA8-47AC-809F-F19CBC9A813C}" type="sibTrans" cxnId="{0EA5B61B-B3FD-4063-8CEC-366BE860C0E7}">
      <dgm:prSet/>
      <dgm:spPr/>
      <dgm:t>
        <a:bodyPr/>
        <a:lstStyle/>
        <a:p>
          <a:endParaRPr lang="en-US"/>
        </a:p>
      </dgm:t>
    </dgm:pt>
    <dgm:pt modelId="{85627379-9AFB-4FB6-ABA2-6A40913BA925}">
      <dgm:prSet/>
      <dgm:spPr>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dgm:spPr>
      <dgm:t>
        <a:bodyPr/>
        <a:lstStyle/>
        <a:p>
          <a:pPr rtl="0"/>
          <a:r>
            <a:rPr lang="en-US" b="1" dirty="0" smtClean="0"/>
            <a:t>Install firewall</a:t>
          </a:r>
          <a:endParaRPr lang="en-US" b="1" dirty="0"/>
        </a:p>
      </dgm:t>
    </dgm:pt>
    <dgm:pt modelId="{D57CBDFA-2045-44F2-A849-1011791684BF}" type="parTrans" cxnId="{6D6F5376-539E-4744-A828-7D043A2BC766}">
      <dgm:prSet/>
      <dgm:spPr/>
      <dgm:t>
        <a:bodyPr/>
        <a:lstStyle/>
        <a:p>
          <a:endParaRPr lang="en-US"/>
        </a:p>
      </dgm:t>
    </dgm:pt>
    <dgm:pt modelId="{986DD7BE-27A1-4283-B0F0-DE92AE0D850B}" type="sibTrans" cxnId="{6D6F5376-539E-4744-A828-7D043A2BC766}">
      <dgm:prSet/>
      <dgm:spPr/>
      <dgm:t>
        <a:bodyPr/>
        <a:lstStyle/>
        <a:p>
          <a:endParaRPr lang="en-US"/>
        </a:p>
      </dgm:t>
    </dgm:pt>
    <dgm:pt modelId="{AD6F7C63-218B-4F61-B5A2-54E30C7F8821}">
      <dgm:prSet/>
      <dgm:spPr>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dgm:spPr>
      <dgm:t>
        <a:bodyPr/>
        <a:lstStyle/>
        <a:p>
          <a:pPr rtl="0"/>
          <a:r>
            <a:rPr lang="en-US" b="1" dirty="0" smtClean="0"/>
            <a:t>Use secure session management implementation</a:t>
          </a:r>
          <a:endParaRPr lang="en-US" b="1" dirty="0"/>
        </a:p>
      </dgm:t>
    </dgm:pt>
    <dgm:pt modelId="{7BBA33FD-3CA7-4A05-A365-9C1CE863AF9E}" type="parTrans" cxnId="{0ED33CD4-BC1C-4CD6-B83B-C5F6769C5935}">
      <dgm:prSet/>
      <dgm:spPr/>
      <dgm:t>
        <a:bodyPr/>
        <a:lstStyle/>
        <a:p>
          <a:endParaRPr lang="en-US"/>
        </a:p>
      </dgm:t>
    </dgm:pt>
    <dgm:pt modelId="{DB16F5D8-E7D2-4CC0-AAD2-C8DB12B3BEDD}" type="sibTrans" cxnId="{0ED33CD4-BC1C-4CD6-B83B-C5F6769C5935}">
      <dgm:prSet/>
      <dgm:spPr/>
      <dgm:t>
        <a:bodyPr/>
        <a:lstStyle/>
        <a:p>
          <a:endParaRPr lang="en-US"/>
        </a:p>
      </dgm:t>
    </dgm:pt>
    <dgm:pt modelId="{2BB72E76-3B11-4A4C-9E02-6F35C83D8136}" type="pres">
      <dgm:prSet presAssocID="{C074BBE0-D115-4091-8BC5-4F81EE2E0968}" presName="linearFlow" presStyleCnt="0">
        <dgm:presLayoutVars>
          <dgm:dir/>
          <dgm:animLvl val="lvl"/>
          <dgm:resizeHandles/>
        </dgm:presLayoutVars>
      </dgm:prSet>
      <dgm:spPr/>
      <dgm:t>
        <a:bodyPr/>
        <a:lstStyle/>
        <a:p>
          <a:endParaRPr lang="en-US"/>
        </a:p>
      </dgm:t>
    </dgm:pt>
    <dgm:pt modelId="{8B5B9DB2-1159-4C69-A043-8D60B8CA2F98}" type="pres">
      <dgm:prSet presAssocID="{7A4F06AC-5C33-4621-83ED-066383833EE7}" presName="compositeNode" presStyleCnt="0">
        <dgm:presLayoutVars>
          <dgm:bulletEnabled val="1"/>
        </dgm:presLayoutVars>
      </dgm:prSet>
      <dgm:spPr/>
    </dgm:pt>
    <dgm:pt modelId="{64EC781D-0C61-4994-A540-40066FC4C474}" type="pres">
      <dgm:prSet presAssocID="{7A4F06AC-5C33-4621-83ED-066383833EE7}" presName="image" presStyleLbl="fgImgPlace1" presStyleIdx="0" presStyleCnt="1" custScaleX="80250" custScaleY="75747" custLinFactNeighborX="1052" custLinFactNeighborY="5261"/>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a:stretch>
        </a:blipFill>
      </dgm:spPr>
      <dgm:t>
        <a:bodyPr/>
        <a:lstStyle/>
        <a:p>
          <a:endParaRPr lang="en-US"/>
        </a:p>
      </dgm:t>
    </dgm:pt>
    <dgm:pt modelId="{300ABB5F-7E2F-4C39-BAA9-BF5F91778E62}" type="pres">
      <dgm:prSet presAssocID="{7A4F06AC-5C33-4621-83ED-066383833EE7}" presName="childNode" presStyleLbl="node1" presStyleIdx="0" presStyleCnt="1">
        <dgm:presLayoutVars>
          <dgm:bulletEnabled val="1"/>
        </dgm:presLayoutVars>
      </dgm:prSet>
      <dgm:spPr/>
      <dgm:t>
        <a:bodyPr/>
        <a:lstStyle/>
        <a:p>
          <a:endParaRPr lang="en-US"/>
        </a:p>
      </dgm:t>
    </dgm:pt>
    <dgm:pt modelId="{3CD353BE-6BCC-4D3B-89BB-BDC21A344932}" type="pres">
      <dgm:prSet presAssocID="{7A4F06AC-5C33-4621-83ED-066383833EE7}" presName="parentNode" presStyleLbl="revTx" presStyleIdx="0" presStyleCnt="1">
        <dgm:presLayoutVars>
          <dgm:chMax val="0"/>
          <dgm:bulletEnabled val="1"/>
        </dgm:presLayoutVars>
      </dgm:prSet>
      <dgm:spPr/>
      <dgm:t>
        <a:bodyPr/>
        <a:lstStyle/>
        <a:p>
          <a:endParaRPr lang="en-US"/>
        </a:p>
      </dgm:t>
    </dgm:pt>
  </dgm:ptLst>
  <dgm:cxnLst>
    <dgm:cxn modelId="{834031F9-BBAB-44BC-8E79-E1C2F0F2DC1B}" type="presOf" srcId="{C074BBE0-D115-4091-8BC5-4F81EE2E0968}" destId="{2BB72E76-3B11-4A4C-9E02-6F35C83D8136}" srcOrd="0" destOrd="0" presId="urn:microsoft.com/office/officeart/2005/8/layout/hList2#1"/>
    <dgm:cxn modelId="{0ED33CD4-BC1C-4CD6-B83B-C5F6769C5935}" srcId="{7A4F06AC-5C33-4621-83ED-066383833EE7}" destId="{AD6F7C63-218B-4F61-B5A2-54E30C7F8821}" srcOrd="7" destOrd="0" parTransId="{7BBA33FD-3CA7-4A05-A365-9C1CE863AF9E}" sibTransId="{DB16F5D8-E7D2-4CC0-AAD2-C8DB12B3BEDD}"/>
    <dgm:cxn modelId="{333D985B-6AB8-4B98-8579-C01E61DB49DD}" srcId="{7A4F06AC-5C33-4621-83ED-066383833EE7}" destId="{E447F912-B8EB-4D3C-A7AE-EAD3D3D4804F}" srcOrd="5" destOrd="0" parTransId="{D6264226-D59A-43C6-A6E5-6D107E7F2031}" sibTransId="{61B9A219-9326-4052-9E23-9BCF91E10F9A}"/>
    <dgm:cxn modelId="{DA71C91C-1182-4901-A908-CC1A01E102BB}" type="presOf" srcId="{0461446C-D862-4636-ACEC-2050B5B625EA}" destId="{300ABB5F-7E2F-4C39-BAA9-BF5F91778E62}" srcOrd="0" destOrd="4" presId="urn:microsoft.com/office/officeart/2005/8/layout/hList2#1"/>
    <dgm:cxn modelId="{BE24418E-8D41-49E1-8BA1-12B3D6E43D1D}" srcId="{7A4F06AC-5C33-4621-83ED-066383833EE7}" destId="{AC943918-CCB7-4551-A3F7-CC6D5011A45D}" srcOrd="2" destOrd="0" parTransId="{7F9BDF55-64FC-48F2-89E6-176E650FD8D0}" sibTransId="{CB2FAB3C-4171-442A-885B-F7AF01B191BE}"/>
    <dgm:cxn modelId="{FCB2971C-46B3-48AC-9492-A0CB2B529984}" type="presOf" srcId="{85627379-9AFB-4FB6-ABA2-6A40913BA925}" destId="{300ABB5F-7E2F-4C39-BAA9-BF5F91778E62}" srcOrd="0" destOrd="1" presId="urn:microsoft.com/office/officeart/2005/8/layout/hList2#1"/>
    <dgm:cxn modelId="{78967FC6-F5C8-4394-B1DA-77E26BFBE574}" srcId="{7A4F06AC-5C33-4621-83ED-066383833EE7}" destId="{0B7EF4CA-7769-40E1-A1DA-775BA6DF478F}" srcOrd="0" destOrd="0" parTransId="{9FE75C24-F878-4A7E-87B5-400AB998C1D9}" sibTransId="{013AF7A3-FC77-462B-B173-78385F5AAD0D}"/>
    <dgm:cxn modelId="{FCF23910-5FC2-46EF-AE62-DB807EA60F30}" type="presOf" srcId="{AD6F7C63-218B-4F61-B5A2-54E30C7F8821}" destId="{300ABB5F-7E2F-4C39-BAA9-BF5F91778E62}" srcOrd="0" destOrd="7" presId="urn:microsoft.com/office/officeart/2005/8/layout/hList2#1"/>
    <dgm:cxn modelId="{A0569CBE-40CB-40D9-A6D1-6A7477F0979F}" type="presOf" srcId="{A7702295-F303-4A9A-9177-0FAE92D3FC22}" destId="{300ABB5F-7E2F-4C39-BAA9-BF5F91778E62}" srcOrd="0" destOrd="8" presId="urn:microsoft.com/office/officeart/2005/8/layout/hList2#1"/>
    <dgm:cxn modelId="{C6D19B81-36FB-4B43-8872-76B8E3400CEC}" type="presOf" srcId="{104A2F78-BD8C-4F5B-B7DE-E948972B4F8C}" destId="{300ABB5F-7E2F-4C39-BAA9-BF5F91778E62}" srcOrd="0" destOrd="3" presId="urn:microsoft.com/office/officeart/2005/8/layout/hList2#1"/>
    <dgm:cxn modelId="{EF281101-8720-481B-AAD7-5AB96212762E}" srcId="{7A4F06AC-5C33-4621-83ED-066383833EE7}" destId="{0461446C-D862-4636-ACEC-2050B5B625EA}" srcOrd="4" destOrd="0" parTransId="{8ECF1C61-9A53-4B6B-B997-88506F33240A}" sibTransId="{0203509F-A2B7-41A0-A119-7319BC55489A}"/>
    <dgm:cxn modelId="{54D62F3E-0E5F-4B66-B49E-4064DC46381E}" type="presOf" srcId="{E447F912-B8EB-4D3C-A7AE-EAD3D3D4804F}" destId="{300ABB5F-7E2F-4C39-BAA9-BF5F91778E62}" srcOrd="0" destOrd="5" presId="urn:microsoft.com/office/officeart/2005/8/layout/hList2#1"/>
    <dgm:cxn modelId="{7EFA1779-2C5E-46D0-9E9D-EAA1638D7265}" type="presOf" srcId="{4C75EB4D-70D9-4383-9397-C1010C7E9D82}" destId="{300ABB5F-7E2F-4C39-BAA9-BF5F91778E62}" srcOrd="0" destOrd="9" presId="urn:microsoft.com/office/officeart/2005/8/layout/hList2#1"/>
    <dgm:cxn modelId="{DD805246-3D67-4AB5-9288-A2EC1823E819}" srcId="{7A4F06AC-5C33-4621-83ED-066383833EE7}" destId="{A7702295-F303-4A9A-9177-0FAE92D3FC22}" srcOrd="8" destOrd="0" parTransId="{16F48CA6-BA95-481E-B52D-CD0F939A1EA3}" sibTransId="{29A04064-486F-46AB-A4BE-4DE5B3A24A07}"/>
    <dgm:cxn modelId="{82701E77-24B0-4B88-A2C2-A1D4F6A1513D}" srcId="{7A4F06AC-5C33-4621-83ED-066383833EE7}" destId="{4C75EB4D-70D9-4383-9397-C1010C7E9D82}" srcOrd="9" destOrd="0" parTransId="{1D01004C-1EDF-4449-A3A4-49EDA1AE0E8D}" sibTransId="{0E047613-BF04-4727-8BA7-36FE268711AE}"/>
    <dgm:cxn modelId="{E83225FD-D935-474C-9357-4A8DB820853E}" type="presOf" srcId="{7A4F06AC-5C33-4621-83ED-066383833EE7}" destId="{3CD353BE-6BCC-4D3B-89BB-BDC21A344932}" srcOrd="0" destOrd="0" presId="urn:microsoft.com/office/officeart/2005/8/layout/hList2#1"/>
    <dgm:cxn modelId="{52D58FA3-C575-4F2D-B056-7D28220A1AE5}" type="presOf" srcId="{396DC5A0-E7BC-474E-82DC-0F96350A3A35}" destId="{300ABB5F-7E2F-4C39-BAA9-BF5F91778E62}" srcOrd="0" destOrd="6" presId="urn:microsoft.com/office/officeart/2005/8/layout/hList2#1"/>
    <dgm:cxn modelId="{C925EF21-5651-46C9-B0B8-CA3D5167704E}" type="presOf" srcId="{0B7EF4CA-7769-40E1-A1DA-775BA6DF478F}" destId="{300ABB5F-7E2F-4C39-BAA9-BF5F91778E62}" srcOrd="0" destOrd="0" presId="urn:microsoft.com/office/officeart/2005/8/layout/hList2#1"/>
    <dgm:cxn modelId="{F1176DC2-0FFB-4212-B31B-AC69FAF8DDA1}" srcId="{7A4F06AC-5C33-4621-83ED-066383833EE7}" destId="{104A2F78-BD8C-4F5B-B7DE-E948972B4F8C}" srcOrd="3" destOrd="0" parTransId="{0FC3C1EC-AD4E-4DD7-8D19-9BFBFA2F91B3}" sibTransId="{62AAE69D-B5F5-4A79-9576-B9CFB599C4ED}"/>
    <dgm:cxn modelId="{E5FA7D53-5CA6-4FE7-B205-57FA6CA99067}" type="presOf" srcId="{AC943918-CCB7-4551-A3F7-CC6D5011A45D}" destId="{300ABB5F-7E2F-4C39-BAA9-BF5F91778E62}" srcOrd="0" destOrd="2" presId="urn:microsoft.com/office/officeart/2005/8/layout/hList2#1"/>
    <dgm:cxn modelId="{0EA5B61B-B3FD-4063-8CEC-366BE860C0E7}" srcId="{7A4F06AC-5C33-4621-83ED-066383833EE7}" destId="{396DC5A0-E7BC-474E-82DC-0F96350A3A35}" srcOrd="6" destOrd="0" parTransId="{2D7949E8-BD8F-4CF5-AF97-00A2A321A6D9}" sibTransId="{148D3CA9-7DA8-47AC-809F-F19CBC9A813C}"/>
    <dgm:cxn modelId="{6D6F5376-539E-4744-A828-7D043A2BC766}" srcId="{7A4F06AC-5C33-4621-83ED-066383833EE7}" destId="{85627379-9AFB-4FB6-ABA2-6A40913BA925}" srcOrd="1" destOrd="0" parTransId="{D57CBDFA-2045-44F2-A849-1011791684BF}" sibTransId="{986DD7BE-27A1-4283-B0F0-DE92AE0D850B}"/>
    <dgm:cxn modelId="{35E1BB9A-D398-47AC-9446-866CC5907891}" srcId="{C074BBE0-D115-4091-8BC5-4F81EE2E0968}" destId="{7A4F06AC-5C33-4621-83ED-066383833EE7}" srcOrd="0" destOrd="0" parTransId="{F4780C91-4447-40DE-AB99-3973C325286B}" sibTransId="{2DF7B64F-EE33-47AE-AF8B-06C150087F2E}"/>
    <dgm:cxn modelId="{C22B839D-7760-46C6-BF5D-BB87F38ECA47}" type="presParOf" srcId="{2BB72E76-3B11-4A4C-9E02-6F35C83D8136}" destId="{8B5B9DB2-1159-4C69-A043-8D60B8CA2F98}" srcOrd="0" destOrd="0" presId="urn:microsoft.com/office/officeart/2005/8/layout/hList2#1"/>
    <dgm:cxn modelId="{A647959A-23D0-4DC1-825B-155B2375ADAA}" type="presParOf" srcId="{8B5B9DB2-1159-4C69-A043-8D60B8CA2F98}" destId="{64EC781D-0C61-4994-A540-40066FC4C474}" srcOrd="0" destOrd="0" presId="urn:microsoft.com/office/officeart/2005/8/layout/hList2#1"/>
    <dgm:cxn modelId="{E297FA66-76DF-4DD6-A9E5-BE03E4EFE180}" type="presParOf" srcId="{8B5B9DB2-1159-4C69-A043-8D60B8CA2F98}" destId="{300ABB5F-7E2F-4C39-BAA9-BF5F91778E62}" srcOrd="1" destOrd="0" presId="urn:microsoft.com/office/officeart/2005/8/layout/hList2#1"/>
    <dgm:cxn modelId="{EDAF5466-0432-4D17-B552-1DCDC0E076AE}" type="presParOf" srcId="{8B5B9DB2-1159-4C69-A043-8D60B8CA2F98}" destId="{3CD353BE-6BCC-4D3B-89BB-BDC21A344932}" srcOrd="2" destOrd="0" presId="urn:microsoft.com/office/officeart/2005/8/layout/hList2#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21B2EE-5D86-4BB5-B5E8-6B23BFFBC3E8}">
      <dsp:nvSpPr>
        <dsp:cNvPr id="0" name=""/>
        <dsp:cNvSpPr/>
      </dsp:nvSpPr>
      <dsp:spPr>
        <a:xfrm rot="10800000">
          <a:off x="1876234" y="958976"/>
          <a:ext cx="4965954" cy="2501646"/>
        </a:xfrm>
        <a:prstGeom prst="homePlate">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5400000" scaled="1"/>
          <a:tileRect/>
        </a:gra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3156" tIns="205740" rIns="384048" bIns="205740" numCol="1" spcCol="1270" anchor="t" anchorCtr="0">
          <a:noAutofit/>
        </a:bodyPr>
        <a:lstStyle/>
        <a:p>
          <a:pPr lvl="0" algn="l" defTabSz="2400300" rtl="0">
            <a:lnSpc>
              <a:spcPct val="90000"/>
            </a:lnSpc>
            <a:spcBef>
              <a:spcPct val="0"/>
            </a:spcBef>
            <a:spcAft>
              <a:spcPct val="35000"/>
            </a:spcAft>
          </a:pPr>
          <a:r>
            <a:rPr lang="en-US" sz="5400" kern="1200" dirty="0" smtClean="0"/>
            <a:t>Step 1: </a:t>
          </a:r>
          <a:endParaRPr lang="en-US" sz="5400" kern="1200" dirty="0"/>
        </a:p>
        <a:p>
          <a:pPr marL="285750" lvl="1" indent="-285750" algn="l" defTabSz="1866900" rtl="0">
            <a:lnSpc>
              <a:spcPct val="90000"/>
            </a:lnSpc>
            <a:spcBef>
              <a:spcPct val="0"/>
            </a:spcBef>
            <a:spcAft>
              <a:spcPct val="15000"/>
            </a:spcAft>
            <a:buChar char="••"/>
          </a:pPr>
          <a:r>
            <a:rPr lang="en-US" sz="4200" kern="1200" dirty="0" smtClean="0"/>
            <a:t>Define assets</a:t>
          </a:r>
          <a:endParaRPr lang="en-US" sz="4200" kern="1200" dirty="0"/>
        </a:p>
      </dsp:txBody>
      <dsp:txXfrm rot="10800000">
        <a:off x="2501645" y="958976"/>
        <a:ext cx="4340543" cy="2501646"/>
      </dsp:txXfrm>
    </dsp:sp>
    <dsp:sp modelId="{138D6B03-02C9-431F-AAEF-7219C9D20AE1}">
      <dsp:nvSpPr>
        <dsp:cNvPr id="0" name=""/>
        <dsp:cNvSpPr/>
      </dsp:nvSpPr>
      <dsp:spPr>
        <a:xfrm>
          <a:off x="625411" y="958976"/>
          <a:ext cx="2501646" cy="2501646"/>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9DD000B-32A3-476E-8505-0D4B686E6C0E}">
      <dsp:nvSpPr>
        <dsp:cNvPr id="0" name=""/>
        <dsp:cNvSpPr/>
      </dsp:nvSpPr>
      <dsp:spPr>
        <a:xfrm>
          <a:off x="7388798" y="2169844"/>
          <a:ext cx="91440" cy="442404"/>
        </a:xfrm>
        <a:custGeom>
          <a:avLst/>
          <a:gdLst/>
          <a:ahLst/>
          <a:cxnLst/>
          <a:rect l="0" t="0" r="0" b="0"/>
          <a:pathLst>
            <a:path>
              <a:moveTo>
                <a:pt x="45720" y="0"/>
              </a:moveTo>
              <a:lnTo>
                <a:pt x="45720" y="430453"/>
              </a:lnTo>
              <a:lnTo>
                <a:pt x="48315" y="430453"/>
              </a:lnTo>
              <a:lnTo>
                <a:pt x="48315" y="442404"/>
              </a:lnTo>
            </a:path>
          </a:pathLst>
        </a:custGeom>
        <a:noFill/>
        <a:ln w="10000"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36D24898-1DE4-444B-84A6-73663D87B222}">
      <dsp:nvSpPr>
        <dsp:cNvPr id="0" name=""/>
        <dsp:cNvSpPr/>
      </dsp:nvSpPr>
      <dsp:spPr>
        <a:xfrm>
          <a:off x="7434518" y="1331644"/>
          <a:ext cx="408239" cy="366190"/>
        </a:xfrm>
        <a:custGeom>
          <a:avLst/>
          <a:gdLst/>
          <a:ahLst/>
          <a:cxnLst/>
          <a:rect l="0" t="0" r="0" b="0"/>
          <a:pathLst>
            <a:path>
              <a:moveTo>
                <a:pt x="408239" y="0"/>
              </a:moveTo>
              <a:lnTo>
                <a:pt x="408239" y="354239"/>
              </a:lnTo>
              <a:lnTo>
                <a:pt x="0" y="354239"/>
              </a:lnTo>
              <a:lnTo>
                <a:pt x="0" y="366190"/>
              </a:lnTo>
            </a:path>
          </a:pathLst>
        </a:custGeom>
        <a:noFill/>
        <a:ln w="10000"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A6F55F19-D364-4B9A-85C8-FDD66528A8CF}">
      <dsp:nvSpPr>
        <dsp:cNvPr id="0" name=""/>
        <dsp:cNvSpPr/>
      </dsp:nvSpPr>
      <dsp:spPr>
        <a:xfrm>
          <a:off x="8270151" y="3084244"/>
          <a:ext cx="91440" cy="1243697"/>
        </a:xfrm>
        <a:custGeom>
          <a:avLst/>
          <a:gdLst/>
          <a:ahLst/>
          <a:cxnLst/>
          <a:rect l="0" t="0" r="0" b="0"/>
          <a:pathLst>
            <a:path>
              <a:moveTo>
                <a:pt x="94788" y="0"/>
              </a:moveTo>
              <a:lnTo>
                <a:pt x="94788" y="1231746"/>
              </a:lnTo>
              <a:lnTo>
                <a:pt x="45720" y="1231746"/>
              </a:lnTo>
              <a:lnTo>
                <a:pt x="45720" y="1243697"/>
              </a:lnTo>
            </a:path>
          </a:pathLst>
        </a:custGeom>
        <a:noFill/>
        <a:ln w="10000"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72C767CA-27FA-4405-BEE8-18FA14155F3D}">
      <dsp:nvSpPr>
        <dsp:cNvPr id="0" name=""/>
        <dsp:cNvSpPr/>
      </dsp:nvSpPr>
      <dsp:spPr>
        <a:xfrm>
          <a:off x="8319219" y="2169845"/>
          <a:ext cx="91440" cy="442390"/>
        </a:xfrm>
        <a:custGeom>
          <a:avLst/>
          <a:gdLst/>
          <a:ahLst/>
          <a:cxnLst/>
          <a:rect l="0" t="0" r="0" b="0"/>
          <a:pathLst>
            <a:path>
              <a:moveTo>
                <a:pt x="45759" y="0"/>
              </a:moveTo>
              <a:lnTo>
                <a:pt x="45759" y="430439"/>
              </a:lnTo>
              <a:lnTo>
                <a:pt x="45720" y="430439"/>
              </a:lnTo>
              <a:lnTo>
                <a:pt x="45720" y="442390"/>
              </a:lnTo>
            </a:path>
          </a:pathLst>
        </a:custGeom>
        <a:noFill/>
        <a:ln w="10000"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E0E22F87-C08E-4917-A203-E1EAEBF33D3C}">
      <dsp:nvSpPr>
        <dsp:cNvPr id="0" name=""/>
        <dsp:cNvSpPr/>
      </dsp:nvSpPr>
      <dsp:spPr>
        <a:xfrm>
          <a:off x="7842757" y="1331644"/>
          <a:ext cx="522221" cy="366191"/>
        </a:xfrm>
        <a:custGeom>
          <a:avLst/>
          <a:gdLst/>
          <a:ahLst/>
          <a:cxnLst/>
          <a:rect l="0" t="0" r="0" b="0"/>
          <a:pathLst>
            <a:path>
              <a:moveTo>
                <a:pt x="0" y="0"/>
              </a:moveTo>
              <a:lnTo>
                <a:pt x="0" y="354240"/>
              </a:lnTo>
              <a:lnTo>
                <a:pt x="522221" y="354240"/>
              </a:lnTo>
              <a:lnTo>
                <a:pt x="522221" y="366191"/>
              </a:lnTo>
            </a:path>
          </a:pathLst>
        </a:custGeom>
        <a:noFill/>
        <a:ln w="10000"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D3B68389-CA3B-4863-9CD6-5FEC79AEF40F}">
      <dsp:nvSpPr>
        <dsp:cNvPr id="0" name=""/>
        <dsp:cNvSpPr/>
      </dsp:nvSpPr>
      <dsp:spPr>
        <a:xfrm>
          <a:off x="4153848" y="645843"/>
          <a:ext cx="3688909" cy="213791"/>
        </a:xfrm>
        <a:custGeom>
          <a:avLst/>
          <a:gdLst/>
          <a:ahLst/>
          <a:cxnLst/>
          <a:rect l="0" t="0" r="0" b="0"/>
          <a:pathLst>
            <a:path>
              <a:moveTo>
                <a:pt x="0" y="0"/>
              </a:moveTo>
              <a:lnTo>
                <a:pt x="0" y="201840"/>
              </a:lnTo>
              <a:lnTo>
                <a:pt x="3688909" y="201840"/>
              </a:lnTo>
              <a:lnTo>
                <a:pt x="3688909" y="213791"/>
              </a:lnTo>
            </a:path>
          </a:pathLst>
        </a:custGeom>
        <a:noFill/>
        <a:ln w="10000"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76E32D64-6A81-4491-93A8-F6FBE6973F1B}">
      <dsp:nvSpPr>
        <dsp:cNvPr id="0" name=""/>
        <dsp:cNvSpPr/>
      </dsp:nvSpPr>
      <dsp:spPr>
        <a:xfrm>
          <a:off x="7350751" y="3922444"/>
          <a:ext cx="91440" cy="404709"/>
        </a:xfrm>
        <a:custGeom>
          <a:avLst/>
          <a:gdLst/>
          <a:ahLst/>
          <a:cxnLst/>
          <a:rect l="0" t="0" r="0" b="0"/>
          <a:pathLst>
            <a:path>
              <a:moveTo>
                <a:pt x="45720" y="0"/>
              </a:moveTo>
              <a:lnTo>
                <a:pt x="45720" y="392758"/>
              </a:lnTo>
              <a:lnTo>
                <a:pt x="98651" y="392758"/>
              </a:lnTo>
              <a:lnTo>
                <a:pt x="98651" y="404709"/>
              </a:lnTo>
            </a:path>
          </a:pathLst>
        </a:custGeom>
        <a:noFill/>
        <a:ln w="10000"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5140306A-8591-4E52-ACBF-5F9338C37B31}">
      <dsp:nvSpPr>
        <dsp:cNvPr id="0" name=""/>
        <dsp:cNvSpPr/>
      </dsp:nvSpPr>
      <dsp:spPr>
        <a:xfrm>
          <a:off x="6367779" y="3084244"/>
          <a:ext cx="1028692" cy="366190"/>
        </a:xfrm>
        <a:custGeom>
          <a:avLst/>
          <a:gdLst/>
          <a:ahLst/>
          <a:cxnLst/>
          <a:rect l="0" t="0" r="0" b="0"/>
          <a:pathLst>
            <a:path>
              <a:moveTo>
                <a:pt x="0" y="0"/>
              </a:moveTo>
              <a:lnTo>
                <a:pt x="0" y="354239"/>
              </a:lnTo>
              <a:lnTo>
                <a:pt x="1028692" y="354239"/>
              </a:lnTo>
              <a:lnTo>
                <a:pt x="1028692" y="366190"/>
              </a:lnTo>
            </a:path>
          </a:pathLst>
        </a:custGeom>
        <a:noFill/>
        <a:ln w="10000"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510BD62C-C5E1-45BA-AC21-EFADB2D75F52}">
      <dsp:nvSpPr>
        <dsp:cNvPr id="0" name=""/>
        <dsp:cNvSpPr/>
      </dsp:nvSpPr>
      <dsp:spPr>
        <a:xfrm>
          <a:off x="6517545" y="3922444"/>
          <a:ext cx="91440" cy="404736"/>
        </a:xfrm>
        <a:custGeom>
          <a:avLst/>
          <a:gdLst/>
          <a:ahLst/>
          <a:cxnLst/>
          <a:rect l="0" t="0" r="0" b="0"/>
          <a:pathLst>
            <a:path>
              <a:moveTo>
                <a:pt x="68989" y="0"/>
              </a:moveTo>
              <a:lnTo>
                <a:pt x="68989" y="392785"/>
              </a:lnTo>
              <a:lnTo>
                <a:pt x="45720" y="392785"/>
              </a:lnTo>
              <a:lnTo>
                <a:pt x="45720" y="404736"/>
              </a:lnTo>
            </a:path>
          </a:pathLst>
        </a:custGeom>
        <a:noFill/>
        <a:ln w="10000"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7D55A608-CBF5-4BAB-BE2D-69AB073B2707}">
      <dsp:nvSpPr>
        <dsp:cNvPr id="0" name=""/>
        <dsp:cNvSpPr/>
      </dsp:nvSpPr>
      <dsp:spPr>
        <a:xfrm>
          <a:off x="6367779" y="3084244"/>
          <a:ext cx="218755" cy="366190"/>
        </a:xfrm>
        <a:custGeom>
          <a:avLst/>
          <a:gdLst/>
          <a:ahLst/>
          <a:cxnLst/>
          <a:rect l="0" t="0" r="0" b="0"/>
          <a:pathLst>
            <a:path>
              <a:moveTo>
                <a:pt x="0" y="0"/>
              </a:moveTo>
              <a:lnTo>
                <a:pt x="0" y="354239"/>
              </a:lnTo>
              <a:lnTo>
                <a:pt x="218755" y="354239"/>
              </a:lnTo>
              <a:lnTo>
                <a:pt x="218755" y="366190"/>
              </a:lnTo>
            </a:path>
          </a:pathLst>
        </a:custGeom>
        <a:noFill/>
        <a:ln w="10000"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5ACEEF0B-09A2-4999-BCE7-741E5090831D}">
      <dsp:nvSpPr>
        <dsp:cNvPr id="0" name=""/>
        <dsp:cNvSpPr/>
      </dsp:nvSpPr>
      <dsp:spPr>
        <a:xfrm>
          <a:off x="5689190" y="3922444"/>
          <a:ext cx="91440" cy="404736"/>
        </a:xfrm>
        <a:custGeom>
          <a:avLst/>
          <a:gdLst/>
          <a:ahLst/>
          <a:cxnLst/>
          <a:rect l="0" t="0" r="0" b="0"/>
          <a:pathLst>
            <a:path>
              <a:moveTo>
                <a:pt x="68989" y="0"/>
              </a:moveTo>
              <a:lnTo>
                <a:pt x="68989" y="392785"/>
              </a:lnTo>
              <a:lnTo>
                <a:pt x="45720" y="392785"/>
              </a:lnTo>
              <a:lnTo>
                <a:pt x="45720" y="404736"/>
              </a:lnTo>
            </a:path>
          </a:pathLst>
        </a:custGeom>
        <a:noFill/>
        <a:ln w="10000"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798064EB-9BBD-4E71-A107-906FE88F4FEF}">
      <dsp:nvSpPr>
        <dsp:cNvPr id="0" name=""/>
        <dsp:cNvSpPr/>
      </dsp:nvSpPr>
      <dsp:spPr>
        <a:xfrm>
          <a:off x="5758179" y="3084244"/>
          <a:ext cx="609599" cy="366190"/>
        </a:xfrm>
        <a:custGeom>
          <a:avLst/>
          <a:gdLst/>
          <a:ahLst/>
          <a:cxnLst/>
          <a:rect l="0" t="0" r="0" b="0"/>
          <a:pathLst>
            <a:path>
              <a:moveTo>
                <a:pt x="609599" y="0"/>
              </a:moveTo>
              <a:lnTo>
                <a:pt x="609599" y="354239"/>
              </a:lnTo>
              <a:lnTo>
                <a:pt x="0" y="354239"/>
              </a:lnTo>
              <a:lnTo>
                <a:pt x="0" y="366190"/>
              </a:lnTo>
            </a:path>
          </a:pathLst>
        </a:custGeom>
        <a:noFill/>
        <a:ln w="10000"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E39C8258-BEBD-4AF6-8435-5C3319E6E13F}">
      <dsp:nvSpPr>
        <dsp:cNvPr id="0" name=""/>
        <dsp:cNvSpPr/>
      </dsp:nvSpPr>
      <dsp:spPr>
        <a:xfrm>
          <a:off x="4633720" y="2155035"/>
          <a:ext cx="1734059" cy="457200"/>
        </a:xfrm>
        <a:custGeom>
          <a:avLst/>
          <a:gdLst/>
          <a:ahLst/>
          <a:cxnLst/>
          <a:rect l="0" t="0" r="0" b="0"/>
          <a:pathLst>
            <a:path>
              <a:moveTo>
                <a:pt x="0" y="0"/>
              </a:moveTo>
              <a:lnTo>
                <a:pt x="0" y="445249"/>
              </a:lnTo>
              <a:lnTo>
                <a:pt x="1734059" y="445249"/>
              </a:lnTo>
              <a:lnTo>
                <a:pt x="1734059" y="457200"/>
              </a:lnTo>
            </a:path>
          </a:pathLst>
        </a:custGeom>
        <a:noFill/>
        <a:ln w="10000"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AE1D49B5-EB61-4A4D-B02C-09BE42FA1395}">
      <dsp:nvSpPr>
        <dsp:cNvPr id="0" name=""/>
        <dsp:cNvSpPr/>
      </dsp:nvSpPr>
      <dsp:spPr>
        <a:xfrm>
          <a:off x="4710509" y="3922444"/>
          <a:ext cx="91440" cy="404706"/>
        </a:xfrm>
        <a:custGeom>
          <a:avLst/>
          <a:gdLst/>
          <a:ahLst/>
          <a:cxnLst/>
          <a:rect l="0" t="0" r="0" b="0"/>
          <a:pathLst>
            <a:path>
              <a:moveTo>
                <a:pt x="68988" y="0"/>
              </a:moveTo>
              <a:lnTo>
                <a:pt x="68988" y="392755"/>
              </a:lnTo>
              <a:lnTo>
                <a:pt x="45720" y="392755"/>
              </a:lnTo>
              <a:lnTo>
                <a:pt x="45720" y="404706"/>
              </a:lnTo>
            </a:path>
          </a:pathLst>
        </a:custGeom>
        <a:noFill/>
        <a:ln w="10000"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E4C230D-278D-4CB3-B600-B390449EFB1D}">
      <dsp:nvSpPr>
        <dsp:cNvPr id="0" name=""/>
        <dsp:cNvSpPr/>
      </dsp:nvSpPr>
      <dsp:spPr>
        <a:xfrm>
          <a:off x="4343002" y="3084244"/>
          <a:ext cx="436495" cy="366190"/>
        </a:xfrm>
        <a:custGeom>
          <a:avLst/>
          <a:gdLst/>
          <a:ahLst/>
          <a:cxnLst/>
          <a:rect l="0" t="0" r="0" b="0"/>
          <a:pathLst>
            <a:path>
              <a:moveTo>
                <a:pt x="0" y="0"/>
              </a:moveTo>
              <a:lnTo>
                <a:pt x="0" y="354239"/>
              </a:lnTo>
              <a:lnTo>
                <a:pt x="436495" y="354239"/>
              </a:lnTo>
              <a:lnTo>
                <a:pt x="436495" y="366190"/>
              </a:lnTo>
            </a:path>
          </a:pathLst>
        </a:custGeom>
        <a:noFill/>
        <a:ln w="10000"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B868D9C-C4AB-4798-891E-0B9FDDA3CAA8}">
      <dsp:nvSpPr>
        <dsp:cNvPr id="0" name=""/>
        <dsp:cNvSpPr/>
      </dsp:nvSpPr>
      <dsp:spPr>
        <a:xfrm>
          <a:off x="3900638" y="3922444"/>
          <a:ext cx="91440" cy="404706"/>
        </a:xfrm>
        <a:custGeom>
          <a:avLst/>
          <a:gdLst/>
          <a:ahLst/>
          <a:cxnLst/>
          <a:rect l="0" t="0" r="0" b="0"/>
          <a:pathLst>
            <a:path>
              <a:moveTo>
                <a:pt x="68988" y="0"/>
              </a:moveTo>
              <a:lnTo>
                <a:pt x="68988" y="392755"/>
              </a:lnTo>
              <a:lnTo>
                <a:pt x="45720" y="392755"/>
              </a:lnTo>
              <a:lnTo>
                <a:pt x="45720" y="404706"/>
              </a:lnTo>
            </a:path>
          </a:pathLst>
        </a:custGeom>
        <a:noFill/>
        <a:ln w="10000"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B93413D-18C4-4D9F-83A1-2FE44932667F}">
      <dsp:nvSpPr>
        <dsp:cNvPr id="0" name=""/>
        <dsp:cNvSpPr/>
      </dsp:nvSpPr>
      <dsp:spPr>
        <a:xfrm>
          <a:off x="3969627" y="3084244"/>
          <a:ext cx="373375" cy="366190"/>
        </a:xfrm>
        <a:custGeom>
          <a:avLst/>
          <a:gdLst/>
          <a:ahLst/>
          <a:cxnLst/>
          <a:rect l="0" t="0" r="0" b="0"/>
          <a:pathLst>
            <a:path>
              <a:moveTo>
                <a:pt x="373375" y="0"/>
              </a:moveTo>
              <a:lnTo>
                <a:pt x="373375" y="354239"/>
              </a:lnTo>
              <a:lnTo>
                <a:pt x="0" y="354239"/>
              </a:lnTo>
              <a:lnTo>
                <a:pt x="0" y="366190"/>
              </a:lnTo>
            </a:path>
          </a:pathLst>
        </a:custGeom>
        <a:noFill/>
        <a:ln w="10000"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26BE330E-8030-4B3B-AF3C-87DA3537FD6D}">
      <dsp:nvSpPr>
        <dsp:cNvPr id="0" name=""/>
        <dsp:cNvSpPr/>
      </dsp:nvSpPr>
      <dsp:spPr>
        <a:xfrm>
          <a:off x="4343002" y="2155035"/>
          <a:ext cx="290717" cy="457200"/>
        </a:xfrm>
        <a:custGeom>
          <a:avLst/>
          <a:gdLst/>
          <a:ahLst/>
          <a:cxnLst/>
          <a:rect l="0" t="0" r="0" b="0"/>
          <a:pathLst>
            <a:path>
              <a:moveTo>
                <a:pt x="290717" y="0"/>
              </a:moveTo>
              <a:lnTo>
                <a:pt x="290717" y="445249"/>
              </a:lnTo>
              <a:lnTo>
                <a:pt x="0" y="445249"/>
              </a:lnTo>
              <a:lnTo>
                <a:pt x="0" y="457200"/>
              </a:lnTo>
            </a:path>
          </a:pathLst>
        </a:custGeom>
        <a:noFill/>
        <a:ln w="10000"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E6895881-4879-4908-A29A-5D4D0EACBBFE}">
      <dsp:nvSpPr>
        <dsp:cNvPr id="0" name=""/>
        <dsp:cNvSpPr/>
      </dsp:nvSpPr>
      <dsp:spPr>
        <a:xfrm>
          <a:off x="1716821" y="1331644"/>
          <a:ext cx="2916898" cy="351381"/>
        </a:xfrm>
        <a:custGeom>
          <a:avLst/>
          <a:gdLst/>
          <a:ahLst/>
          <a:cxnLst/>
          <a:rect l="0" t="0" r="0" b="0"/>
          <a:pathLst>
            <a:path>
              <a:moveTo>
                <a:pt x="0" y="0"/>
              </a:moveTo>
              <a:lnTo>
                <a:pt x="0" y="339430"/>
              </a:lnTo>
              <a:lnTo>
                <a:pt x="2916898" y="339430"/>
              </a:lnTo>
              <a:lnTo>
                <a:pt x="2916898" y="351381"/>
              </a:lnTo>
            </a:path>
          </a:pathLst>
        </a:custGeom>
        <a:noFill/>
        <a:ln w="10000"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14C1308-3086-4A7B-B729-0FECCB662C68}">
      <dsp:nvSpPr>
        <dsp:cNvPr id="0" name=""/>
        <dsp:cNvSpPr/>
      </dsp:nvSpPr>
      <dsp:spPr>
        <a:xfrm>
          <a:off x="3019988" y="3922444"/>
          <a:ext cx="91440" cy="404709"/>
        </a:xfrm>
        <a:custGeom>
          <a:avLst/>
          <a:gdLst/>
          <a:ahLst/>
          <a:cxnLst/>
          <a:rect l="0" t="0" r="0" b="0"/>
          <a:pathLst>
            <a:path>
              <a:moveTo>
                <a:pt x="68989" y="0"/>
              </a:moveTo>
              <a:lnTo>
                <a:pt x="68989" y="392758"/>
              </a:lnTo>
              <a:lnTo>
                <a:pt x="45720" y="392758"/>
              </a:lnTo>
              <a:lnTo>
                <a:pt x="45720" y="404709"/>
              </a:lnTo>
            </a:path>
          </a:pathLst>
        </a:custGeom>
        <a:noFill/>
        <a:ln w="10000"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5BDDBA2-B7BF-40AC-9BC6-324EF13CB49E}">
      <dsp:nvSpPr>
        <dsp:cNvPr id="0" name=""/>
        <dsp:cNvSpPr/>
      </dsp:nvSpPr>
      <dsp:spPr>
        <a:xfrm>
          <a:off x="3029083" y="3084244"/>
          <a:ext cx="91440" cy="366190"/>
        </a:xfrm>
        <a:custGeom>
          <a:avLst/>
          <a:gdLst/>
          <a:ahLst/>
          <a:cxnLst/>
          <a:rect l="0" t="0" r="0" b="0"/>
          <a:pathLst>
            <a:path>
              <a:moveTo>
                <a:pt x="45720" y="0"/>
              </a:moveTo>
              <a:lnTo>
                <a:pt x="45720" y="354239"/>
              </a:lnTo>
              <a:lnTo>
                <a:pt x="59893" y="354239"/>
              </a:lnTo>
              <a:lnTo>
                <a:pt x="59893" y="366190"/>
              </a:lnTo>
            </a:path>
          </a:pathLst>
        </a:custGeom>
        <a:noFill/>
        <a:ln w="10000"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9A8F5AAC-28A6-4CE4-8668-3B87742EBE0D}">
      <dsp:nvSpPr>
        <dsp:cNvPr id="0" name=""/>
        <dsp:cNvSpPr/>
      </dsp:nvSpPr>
      <dsp:spPr>
        <a:xfrm>
          <a:off x="1175257" y="2155035"/>
          <a:ext cx="1899545" cy="457200"/>
        </a:xfrm>
        <a:custGeom>
          <a:avLst/>
          <a:gdLst/>
          <a:ahLst/>
          <a:cxnLst/>
          <a:rect l="0" t="0" r="0" b="0"/>
          <a:pathLst>
            <a:path>
              <a:moveTo>
                <a:pt x="0" y="0"/>
              </a:moveTo>
              <a:lnTo>
                <a:pt x="0" y="445249"/>
              </a:lnTo>
              <a:lnTo>
                <a:pt x="1899545" y="445249"/>
              </a:lnTo>
              <a:lnTo>
                <a:pt x="1899545" y="457200"/>
              </a:lnTo>
            </a:path>
          </a:pathLst>
        </a:custGeom>
        <a:noFill/>
        <a:ln w="10000"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8B2F7163-7DD9-428B-967C-AD7B582D487E}">
      <dsp:nvSpPr>
        <dsp:cNvPr id="0" name=""/>
        <dsp:cNvSpPr/>
      </dsp:nvSpPr>
      <dsp:spPr>
        <a:xfrm>
          <a:off x="2145883" y="3922444"/>
          <a:ext cx="91440" cy="404736"/>
        </a:xfrm>
        <a:custGeom>
          <a:avLst/>
          <a:gdLst/>
          <a:ahLst/>
          <a:cxnLst/>
          <a:rect l="0" t="0" r="0" b="0"/>
          <a:pathLst>
            <a:path>
              <a:moveTo>
                <a:pt x="68990" y="0"/>
              </a:moveTo>
              <a:lnTo>
                <a:pt x="68990" y="392785"/>
              </a:lnTo>
              <a:lnTo>
                <a:pt x="45720" y="392785"/>
              </a:lnTo>
              <a:lnTo>
                <a:pt x="45720" y="404736"/>
              </a:lnTo>
            </a:path>
          </a:pathLst>
        </a:custGeom>
        <a:noFill/>
        <a:ln w="10000"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30C57611-8753-48FE-9415-5D172D731663}">
      <dsp:nvSpPr>
        <dsp:cNvPr id="0" name=""/>
        <dsp:cNvSpPr/>
      </dsp:nvSpPr>
      <dsp:spPr>
        <a:xfrm>
          <a:off x="1744479" y="3084244"/>
          <a:ext cx="470395" cy="366190"/>
        </a:xfrm>
        <a:custGeom>
          <a:avLst/>
          <a:gdLst/>
          <a:ahLst/>
          <a:cxnLst/>
          <a:rect l="0" t="0" r="0" b="0"/>
          <a:pathLst>
            <a:path>
              <a:moveTo>
                <a:pt x="0" y="0"/>
              </a:moveTo>
              <a:lnTo>
                <a:pt x="0" y="354239"/>
              </a:lnTo>
              <a:lnTo>
                <a:pt x="470395" y="354239"/>
              </a:lnTo>
              <a:lnTo>
                <a:pt x="470395" y="366190"/>
              </a:lnTo>
            </a:path>
          </a:pathLst>
        </a:custGeom>
        <a:noFill/>
        <a:ln w="10000"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AEE83209-D449-4BDC-A433-FC91921D1226}">
      <dsp:nvSpPr>
        <dsp:cNvPr id="0" name=""/>
        <dsp:cNvSpPr/>
      </dsp:nvSpPr>
      <dsp:spPr>
        <a:xfrm>
          <a:off x="1335948" y="3922444"/>
          <a:ext cx="91440" cy="404709"/>
        </a:xfrm>
        <a:custGeom>
          <a:avLst/>
          <a:gdLst/>
          <a:ahLst/>
          <a:cxnLst/>
          <a:rect l="0" t="0" r="0" b="0"/>
          <a:pathLst>
            <a:path>
              <a:moveTo>
                <a:pt x="68988" y="0"/>
              </a:moveTo>
              <a:lnTo>
                <a:pt x="68988" y="392758"/>
              </a:lnTo>
              <a:lnTo>
                <a:pt x="45720" y="392758"/>
              </a:lnTo>
              <a:lnTo>
                <a:pt x="45720" y="404709"/>
              </a:lnTo>
            </a:path>
          </a:pathLst>
        </a:custGeom>
        <a:noFill/>
        <a:ln w="10000"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DA829FE-0044-48C8-9CAA-EECDD2FB01D6}">
      <dsp:nvSpPr>
        <dsp:cNvPr id="0" name=""/>
        <dsp:cNvSpPr/>
      </dsp:nvSpPr>
      <dsp:spPr>
        <a:xfrm>
          <a:off x="1404936" y="3084244"/>
          <a:ext cx="339542" cy="366190"/>
        </a:xfrm>
        <a:custGeom>
          <a:avLst/>
          <a:gdLst/>
          <a:ahLst/>
          <a:cxnLst/>
          <a:rect l="0" t="0" r="0" b="0"/>
          <a:pathLst>
            <a:path>
              <a:moveTo>
                <a:pt x="339542" y="0"/>
              </a:moveTo>
              <a:lnTo>
                <a:pt x="339542" y="354239"/>
              </a:lnTo>
              <a:lnTo>
                <a:pt x="0" y="354239"/>
              </a:lnTo>
              <a:lnTo>
                <a:pt x="0" y="366190"/>
              </a:lnTo>
            </a:path>
          </a:pathLst>
        </a:custGeom>
        <a:noFill/>
        <a:ln w="10000"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26B5686F-C18D-4AD7-BC01-72390E02C5B2}">
      <dsp:nvSpPr>
        <dsp:cNvPr id="0" name=""/>
        <dsp:cNvSpPr/>
      </dsp:nvSpPr>
      <dsp:spPr>
        <a:xfrm>
          <a:off x="1175257" y="2155035"/>
          <a:ext cx="569221" cy="457200"/>
        </a:xfrm>
        <a:custGeom>
          <a:avLst/>
          <a:gdLst/>
          <a:ahLst/>
          <a:cxnLst/>
          <a:rect l="0" t="0" r="0" b="0"/>
          <a:pathLst>
            <a:path>
              <a:moveTo>
                <a:pt x="0" y="0"/>
              </a:moveTo>
              <a:lnTo>
                <a:pt x="0" y="445249"/>
              </a:lnTo>
              <a:lnTo>
                <a:pt x="569221" y="445249"/>
              </a:lnTo>
              <a:lnTo>
                <a:pt x="569221" y="457200"/>
              </a:lnTo>
            </a:path>
          </a:pathLst>
        </a:custGeom>
        <a:noFill/>
        <a:ln w="10000"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9112E9F4-803F-45A3-BBF2-A577A20331D2}">
      <dsp:nvSpPr>
        <dsp:cNvPr id="0" name=""/>
        <dsp:cNvSpPr/>
      </dsp:nvSpPr>
      <dsp:spPr>
        <a:xfrm>
          <a:off x="435521" y="3922444"/>
          <a:ext cx="91440" cy="404736"/>
        </a:xfrm>
        <a:custGeom>
          <a:avLst/>
          <a:gdLst/>
          <a:ahLst/>
          <a:cxnLst/>
          <a:rect l="0" t="0" r="0" b="0"/>
          <a:pathLst>
            <a:path>
              <a:moveTo>
                <a:pt x="45720" y="0"/>
              </a:moveTo>
              <a:lnTo>
                <a:pt x="45720" y="392785"/>
              </a:lnTo>
              <a:lnTo>
                <a:pt x="60863" y="392785"/>
              </a:lnTo>
              <a:lnTo>
                <a:pt x="60863" y="404736"/>
              </a:lnTo>
            </a:path>
          </a:pathLst>
        </a:custGeom>
        <a:noFill/>
        <a:ln w="10000"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A92BE0B1-A702-47CC-A5DB-46DA8EDD5FBD}">
      <dsp:nvSpPr>
        <dsp:cNvPr id="0" name=""/>
        <dsp:cNvSpPr/>
      </dsp:nvSpPr>
      <dsp:spPr>
        <a:xfrm>
          <a:off x="435521" y="3084244"/>
          <a:ext cx="91440" cy="366190"/>
        </a:xfrm>
        <a:custGeom>
          <a:avLst/>
          <a:gdLst/>
          <a:ahLst/>
          <a:cxnLst/>
          <a:rect l="0" t="0" r="0" b="0"/>
          <a:pathLst>
            <a:path>
              <a:moveTo>
                <a:pt x="94050" y="0"/>
              </a:moveTo>
              <a:lnTo>
                <a:pt x="94050" y="354239"/>
              </a:lnTo>
              <a:lnTo>
                <a:pt x="45720" y="354239"/>
              </a:lnTo>
              <a:lnTo>
                <a:pt x="45720" y="366190"/>
              </a:lnTo>
            </a:path>
          </a:pathLst>
        </a:custGeom>
        <a:noFill/>
        <a:ln w="10000"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DB4D5D34-717A-4C3C-9871-F3EB0D5A8943}">
      <dsp:nvSpPr>
        <dsp:cNvPr id="0" name=""/>
        <dsp:cNvSpPr/>
      </dsp:nvSpPr>
      <dsp:spPr>
        <a:xfrm>
          <a:off x="529572" y="2155035"/>
          <a:ext cx="645685" cy="457200"/>
        </a:xfrm>
        <a:custGeom>
          <a:avLst/>
          <a:gdLst/>
          <a:ahLst/>
          <a:cxnLst/>
          <a:rect l="0" t="0" r="0" b="0"/>
          <a:pathLst>
            <a:path>
              <a:moveTo>
                <a:pt x="645685" y="0"/>
              </a:moveTo>
              <a:lnTo>
                <a:pt x="645685" y="445249"/>
              </a:lnTo>
              <a:lnTo>
                <a:pt x="0" y="445249"/>
              </a:lnTo>
              <a:lnTo>
                <a:pt x="0" y="457200"/>
              </a:lnTo>
            </a:path>
          </a:pathLst>
        </a:custGeom>
        <a:noFill/>
        <a:ln w="10000"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CE6EF8D-7A6B-42C1-B8F4-5201C973B7A9}">
      <dsp:nvSpPr>
        <dsp:cNvPr id="0" name=""/>
        <dsp:cNvSpPr/>
      </dsp:nvSpPr>
      <dsp:spPr>
        <a:xfrm>
          <a:off x="1175257" y="1331644"/>
          <a:ext cx="541563" cy="351381"/>
        </a:xfrm>
        <a:custGeom>
          <a:avLst/>
          <a:gdLst/>
          <a:ahLst/>
          <a:cxnLst/>
          <a:rect l="0" t="0" r="0" b="0"/>
          <a:pathLst>
            <a:path>
              <a:moveTo>
                <a:pt x="541563" y="0"/>
              </a:moveTo>
              <a:lnTo>
                <a:pt x="541563" y="339430"/>
              </a:lnTo>
              <a:lnTo>
                <a:pt x="0" y="339430"/>
              </a:lnTo>
              <a:lnTo>
                <a:pt x="0" y="351381"/>
              </a:lnTo>
            </a:path>
          </a:pathLst>
        </a:custGeom>
        <a:noFill/>
        <a:ln w="10000"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0E9542A7-7B6E-4167-B715-3552225FD4C1}">
      <dsp:nvSpPr>
        <dsp:cNvPr id="0" name=""/>
        <dsp:cNvSpPr/>
      </dsp:nvSpPr>
      <dsp:spPr>
        <a:xfrm>
          <a:off x="1716821" y="645843"/>
          <a:ext cx="2437026" cy="213791"/>
        </a:xfrm>
        <a:custGeom>
          <a:avLst/>
          <a:gdLst/>
          <a:ahLst/>
          <a:cxnLst/>
          <a:rect l="0" t="0" r="0" b="0"/>
          <a:pathLst>
            <a:path>
              <a:moveTo>
                <a:pt x="2437026" y="0"/>
              </a:moveTo>
              <a:lnTo>
                <a:pt x="2437026" y="201840"/>
              </a:lnTo>
              <a:lnTo>
                <a:pt x="0" y="201840"/>
              </a:lnTo>
              <a:lnTo>
                <a:pt x="0" y="213791"/>
              </a:lnTo>
            </a:path>
          </a:pathLst>
        </a:custGeom>
        <a:noFill/>
        <a:ln w="10000"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295EEF44-3E7E-441D-A30A-6C2E5629DEF6}">
      <dsp:nvSpPr>
        <dsp:cNvPr id="0" name=""/>
        <dsp:cNvSpPr/>
      </dsp:nvSpPr>
      <dsp:spPr>
        <a:xfrm>
          <a:off x="3808220" y="173834"/>
          <a:ext cx="691255" cy="472009"/>
        </a:xfrm>
        <a:prstGeom prst="roundRect">
          <a:avLst>
            <a:gd name="adj" fmla="val 10000"/>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sp>
    <dsp:sp modelId="{F410B96B-0547-4C73-B4E6-CC3557EAA119}">
      <dsp:nvSpPr>
        <dsp:cNvPr id="0" name=""/>
        <dsp:cNvSpPr/>
      </dsp:nvSpPr>
      <dsp:spPr>
        <a:xfrm>
          <a:off x="3822554" y="187452"/>
          <a:ext cx="691255" cy="472009"/>
        </a:xfrm>
        <a:prstGeom prst="roundRect">
          <a:avLst>
            <a:gd name="adj" fmla="val 10000"/>
          </a:avLst>
        </a:prstGeom>
        <a:solidFill>
          <a:schemeClr val="bg1">
            <a:alpha val="90000"/>
          </a:schemeClr>
        </a:solidFill>
        <a:ln w="100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Credit card information</a:t>
          </a:r>
          <a:endParaRPr lang="en-US" sz="900" kern="1200" dirty="0"/>
        </a:p>
      </dsp:txBody>
      <dsp:txXfrm>
        <a:off x="3836379" y="201277"/>
        <a:ext cx="663605" cy="444359"/>
      </dsp:txXfrm>
    </dsp:sp>
    <dsp:sp modelId="{29B5B6FD-62BE-443B-AD9F-8C31BE56C734}">
      <dsp:nvSpPr>
        <dsp:cNvPr id="0" name=""/>
        <dsp:cNvSpPr/>
      </dsp:nvSpPr>
      <dsp:spPr>
        <a:xfrm>
          <a:off x="1371193" y="859635"/>
          <a:ext cx="691255" cy="472009"/>
        </a:xfrm>
        <a:prstGeom prst="roundRect">
          <a:avLst>
            <a:gd name="adj" fmla="val 10000"/>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sp>
    <dsp:sp modelId="{AF4FC1F3-7AAA-41C9-A068-F182795E2665}">
      <dsp:nvSpPr>
        <dsp:cNvPr id="0" name=""/>
        <dsp:cNvSpPr/>
      </dsp:nvSpPr>
      <dsp:spPr>
        <a:xfrm>
          <a:off x="1385527" y="873252"/>
          <a:ext cx="691255" cy="472009"/>
        </a:xfrm>
        <a:prstGeom prst="roundRect">
          <a:avLst>
            <a:gd name="adj" fmla="val 10000"/>
          </a:avLst>
        </a:prstGeom>
        <a:solidFill>
          <a:schemeClr val="accent3">
            <a:alpha val="90000"/>
          </a:schemeClr>
        </a:solidFill>
        <a:ln w="100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Steal credit card details</a:t>
          </a:r>
          <a:endParaRPr lang="en-US" sz="900" kern="1200" dirty="0"/>
        </a:p>
      </dsp:txBody>
      <dsp:txXfrm>
        <a:off x="1399352" y="887077"/>
        <a:ext cx="663605" cy="444359"/>
      </dsp:txXfrm>
    </dsp:sp>
    <dsp:sp modelId="{817A7CC8-73A7-43CC-83B5-A086E5DB0D14}">
      <dsp:nvSpPr>
        <dsp:cNvPr id="0" name=""/>
        <dsp:cNvSpPr/>
      </dsp:nvSpPr>
      <dsp:spPr>
        <a:xfrm>
          <a:off x="829629" y="1683026"/>
          <a:ext cx="691255" cy="472009"/>
        </a:xfrm>
        <a:prstGeom prst="roundRect">
          <a:avLst>
            <a:gd name="adj" fmla="val 10000"/>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sp>
    <dsp:sp modelId="{FAB4DDE3-0B42-48C5-B9A7-EF2AA5BAFB3D}">
      <dsp:nvSpPr>
        <dsp:cNvPr id="0" name=""/>
        <dsp:cNvSpPr/>
      </dsp:nvSpPr>
      <dsp:spPr>
        <a:xfrm>
          <a:off x="843963" y="1696643"/>
          <a:ext cx="691255" cy="472009"/>
        </a:xfrm>
        <a:prstGeom prst="roundRect">
          <a:avLst>
            <a:gd name="adj" fmla="val 10000"/>
          </a:avLst>
        </a:prstGeom>
        <a:solidFill>
          <a:schemeClr val="accent3">
            <a:alpha val="90000"/>
          </a:schemeClr>
        </a:solidFill>
        <a:ln w="100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Attacker logs-in as owner</a:t>
          </a:r>
          <a:endParaRPr lang="en-US" sz="900" kern="1200" dirty="0"/>
        </a:p>
      </dsp:txBody>
      <dsp:txXfrm>
        <a:off x="857788" y="1710468"/>
        <a:ext cx="663605" cy="444359"/>
      </dsp:txXfrm>
    </dsp:sp>
    <dsp:sp modelId="{DBEBF243-FE20-44BE-B8E8-2CD3790BF776}">
      <dsp:nvSpPr>
        <dsp:cNvPr id="0" name=""/>
        <dsp:cNvSpPr/>
      </dsp:nvSpPr>
      <dsp:spPr>
        <a:xfrm>
          <a:off x="183944" y="2612235"/>
          <a:ext cx="691255" cy="472009"/>
        </a:xfrm>
        <a:prstGeom prst="roundRect">
          <a:avLst>
            <a:gd name="adj" fmla="val 10000"/>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sp>
    <dsp:sp modelId="{F143F7A6-43DA-485D-AC46-8DADE864CE31}">
      <dsp:nvSpPr>
        <dsp:cNvPr id="0" name=""/>
        <dsp:cNvSpPr/>
      </dsp:nvSpPr>
      <dsp:spPr>
        <a:xfrm>
          <a:off x="198278" y="2625852"/>
          <a:ext cx="691255" cy="472009"/>
        </a:xfrm>
        <a:prstGeom prst="roundRect">
          <a:avLst>
            <a:gd name="adj" fmla="val 10000"/>
          </a:avLst>
        </a:prstGeom>
        <a:solidFill>
          <a:schemeClr val="accent3">
            <a:alpha val="90000"/>
          </a:schemeClr>
        </a:solidFill>
        <a:ln w="100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Steal password</a:t>
          </a:r>
          <a:endParaRPr lang="en-US" sz="900" kern="1200" dirty="0"/>
        </a:p>
      </dsp:txBody>
      <dsp:txXfrm>
        <a:off x="212103" y="2639677"/>
        <a:ext cx="663605" cy="444359"/>
      </dsp:txXfrm>
    </dsp:sp>
    <dsp:sp modelId="{B0D2D0AF-3EE8-4EC0-B903-37553DA4CD07}">
      <dsp:nvSpPr>
        <dsp:cNvPr id="0" name=""/>
        <dsp:cNvSpPr/>
      </dsp:nvSpPr>
      <dsp:spPr>
        <a:xfrm>
          <a:off x="135613" y="3450435"/>
          <a:ext cx="691255" cy="472009"/>
        </a:xfrm>
        <a:prstGeom prst="roundRect">
          <a:avLst>
            <a:gd name="adj" fmla="val 10000"/>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sp>
    <dsp:sp modelId="{9575BE73-90A5-4EF7-B4D9-8272017C7562}">
      <dsp:nvSpPr>
        <dsp:cNvPr id="0" name=""/>
        <dsp:cNvSpPr/>
      </dsp:nvSpPr>
      <dsp:spPr>
        <a:xfrm>
          <a:off x="149947" y="3464052"/>
          <a:ext cx="691255" cy="472009"/>
        </a:xfrm>
        <a:prstGeom prst="roundRect">
          <a:avLst>
            <a:gd name="adj" fmla="val 10000"/>
          </a:avLst>
        </a:prstGeom>
        <a:solidFill>
          <a:schemeClr val="accent3">
            <a:alpha val="90000"/>
          </a:schemeClr>
        </a:solidFill>
        <a:ln w="100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MIM attack</a:t>
          </a:r>
          <a:endParaRPr lang="en-US" sz="900" kern="1200" dirty="0"/>
        </a:p>
      </dsp:txBody>
      <dsp:txXfrm>
        <a:off x="163772" y="3477877"/>
        <a:ext cx="663605" cy="444359"/>
      </dsp:txXfrm>
    </dsp:sp>
    <dsp:sp modelId="{B6D6B4A4-242E-48D4-8453-84E9EEAFB235}">
      <dsp:nvSpPr>
        <dsp:cNvPr id="0" name=""/>
        <dsp:cNvSpPr/>
      </dsp:nvSpPr>
      <dsp:spPr>
        <a:xfrm>
          <a:off x="105743" y="4327180"/>
          <a:ext cx="781282" cy="487873"/>
        </a:xfrm>
        <a:prstGeom prst="roundRect">
          <a:avLst>
            <a:gd name="adj" fmla="val 10000"/>
          </a:avLst>
        </a:prstGeom>
        <a:solidFill>
          <a:schemeClr val="accent1"/>
        </a:soli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sp>
    <dsp:sp modelId="{D553804F-E344-4CD5-BA24-B6A94B816611}">
      <dsp:nvSpPr>
        <dsp:cNvPr id="0" name=""/>
        <dsp:cNvSpPr/>
      </dsp:nvSpPr>
      <dsp:spPr>
        <a:xfrm>
          <a:off x="120064" y="4340785"/>
          <a:ext cx="781282" cy="487873"/>
        </a:xfrm>
        <a:prstGeom prst="roundRect">
          <a:avLst>
            <a:gd name="adj" fmla="val 10000"/>
          </a:avLst>
        </a:prstGeom>
        <a:gradFill flip="none" rotWithShape="0">
          <a:gsLst>
            <a:gs pos="0">
              <a:srgbClr val="92D050">
                <a:tint val="66000"/>
                <a:satMod val="160000"/>
              </a:srgbClr>
            </a:gs>
            <a:gs pos="50000">
              <a:srgbClr val="92D050">
                <a:tint val="44500"/>
                <a:satMod val="160000"/>
              </a:srgbClr>
            </a:gs>
            <a:gs pos="100000">
              <a:srgbClr val="92D050">
                <a:tint val="23500"/>
                <a:satMod val="160000"/>
              </a:srgbClr>
            </a:gs>
          </a:gsLst>
          <a:lin ang="18900000" scaled="1"/>
          <a:tileRect/>
        </a:gradFill>
        <a:ln w="100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use https</a:t>
          </a:r>
          <a:endParaRPr lang="en-US" sz="900" kern="1200" dirty="0"/>
        </a:p>
      </dsp:txBody>
      <dsp:txXfrm>
        <a:off x="134353" y="4355074"/>
        <a:ext cx="752704" cy="459295"/>
      </dsp:txXfrm>
    </dsp:sp>
    <dsp:sp modelId="{F4A97F47-6D3C-4A2D-B085-B6D39BB02A43}">
      <dsp:nvSpPr>
        <dsp:cNvPr id="0" name=""/>
        <dsp:cNvSpPr/>
      </dsp:nvSpPr>
      <dsp:spPr>
        <a:xfrm>
          <a:off x="1398851" y="2612235"/>
          <a:ext cx="691255" cy="472009"/>
        </a:xfrm>
        <a:prstGeom prst="roundRect">
          <a:avLst>
            <a:gd name="adj" fmla="val 10000"/>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sp>
    <dsp:sp modelId="{3DA0ABCD-46C1-4A26-B69A-7832BEDFC2AA}">
      <dsp:nvSpPr>
        <dsp:cNvPr id="0" name=""/>
        <dsp:cNvSpPr/>
      </dsp:nvSpPr>
      <dsp:spPr>
        <a:xfrm>
          <a:off x="1413185" y="2625852"/>
          <a:ext cx="691255" cy="472009"/>
        </a:xfrm>
        <a:prstGeom prst="roundRect">
          <a:avLst>
            <a:gd name="adj" fmla="val 10000"/>
          </a:avLst>
        </a:prstGeom>
        <a:solidFill>
          <a:schemeClr val="accent3">
            <a:alpha val="90000"/>
          </a:schemeClr>
        </a:solidFill>
        <a:ln w="100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Hijack session</a:t>
          </a:r>
          <a:endParaRPr lang="en-US" sz="900" kern="1200" dirty="0"/>
        </a:p>
      </dsp:txBody>
      <dsp:txXfrm>
        <a:off x="1427010" y="2639677"/>
        <a:ext cx="663605" cy="444359"/>
      </dsp:txXfrm>
    </dsp:sp>
    <dsp:sp modelId="{73DBA56E-E821-4A9A-B554-60FC20202B05}">
      <dsp:nvSpPr>
        <dsp:cNvPr id="0" name=""/>
        <dsp:cNvSpPr/>
      </dsp:nvSpPr>
      <dsp:spPr>
        <a:xfrm>
          <a:off x="1059308" y="3450435"/>
          <a:ext cx="691255" cy="472009"/>
        </a:xfrm>
        <a:prstGeom prst="roundRect">
          <a:avLst>
            <a:gd name="adj" fmla="val 10000"/>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sp>
    <dsp:sp modelId="{E34511B6-ED81-440F-8FD0-55C8AAD6BDAE}">
      <dsp:nvSpPr>
        <dsp:cNvPr id="0" name=""/>
        <dsp:cNvSpPr/>
      </dsp:nvSpPr>
      <dsp:spPr>
        <a:xfrm>
          <a:off x="1073642" y="3464052"/>
          <a:ext cx="691255" cy="472009"/>
        </a:xfrm>
        <a:prstGeom prst="roundRect">
          <a:avLst>
            <a:gd name="adj" fmla="val 10000"/>
          </a:avLst>
        </a:prstGeom>
        <a:solidFill>
          <a:schemeClr val="accent3">
            <a:alpha val="90000"/>
          </a:schemeClr>
        </a:solidFill>
        <a:ln w="100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MIM attack</a:t>
          </a:r>
          <a:endParaRPr lang="en-US" sz="900" kern="1200" dirty="0"/>
        </a:p>
      </dsp:txBody>
      <dsp:txXfrm>
        <a:off x="1087467" y="3477877"/>
        <a:ext cx="663605" cy="444359"/>
      </dsp:txXfrm>
    </dsp:sp>
    <dsp:sp modelId="{710E58A4-5D07-49C1-80DD-703948D0FCE8}">
      <dsp:nvSpPr>
        <dsp:cNvPr id="0" name=""/>
        <dsp:cNvSpPr/>
      </dsp:nvSpPr>
      <dsp:spPr>
        <a:xfrm>
          <a:off x="991027" y="4327153"/>
          <a:ext cx="781282" cy="487873"/>
        </a:xfrm>
        <a:prstGeom prst="roundRect">
          <a:avLst>
            <a:gd name="adj" fmla="val 10000"/>
          </a:avLst>
        </a:prstGeom>
        <a:solidFill>
          <a:schemeClr val="accent1"/>
        </a:soli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sp>
    <dsp:sp modelId="{8C4E2907-D20E-4041-A8DB-A0EF63CE125A}">
      <dsp:nvSpPr>
        <dsp:cNvPr id="0" name=""/>
        <dsp:cNvSpPr/>
      </dsp:nvSpPr>
      <dsp:spPr>
        <a:xfrm>
          <a:off x="1005348" y="4340758"/>
          <a:ext cx="781282" cy="487873"/>
        </a:xfrm>
        <a:prstGeom prst="roundRect">
          <a:avLst>
            <a:gd name="adj" fmla="val 10000"/>
          </a:avLst>
        </a:prstGeom>
        <a:gradFill flip="none" rotWithShape="0">
          <a:gsLst>
            <a:gs pos="0">
              <a:srgbClr val="92D050">
                <a:tint val="66000"/>
                <a:satMod val="160000"/>
              </a:srgbClr>
            </a:gs>
            <a:gs pos="50000">
              <a:srgbClr val="92D050">
                <a:tint val="44500"/>
                <a:satMod val="160000"/>
              </a:srgbClr>
            </a:gs>
            <a:gs pos="100000">
              <a:srgbClr val="92D050">
                <a:tint val="23500"/>
                <a:satMod val="160000"/>
              </a:srgbClr>
            </a:gs>
          </a:gsLst>
          <a:lin ang="18900000" scaled="1"/>
          <a:tileRect/>
        </a:gradFill>
        <a:ln w="100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use https</a:t>
          </a:r>
          <a:endParaRPr lang="en-US" sz="900" kern="1200" dirty="0"/>
        </a:p>
      </dsp:txBody>
      <dsp:txXfrm>
        <a:off x="1019637" y="4355047"/>
        <a:ext cx="752704" cy="459295"/>
      </dsp:txXfrm>
    </dsp:sp>
    <dsp:sp modelId="{B6124A87-402B-4142-BD1D-2C535F37EC54}">
      <dsp:nvSpPr>
        <dsp:cNvPr id="0" name=""/>
        <dsp:cNvSpPr/>
      </dsp:nvSpPr>
      <dsp:spPr>
        <a:xfrm>
          <a:off x="1869246" y="3450435"/>
          <a:ext cx="691255" cy="472009"/>
        </a:xfrm>
        <a:prstGeom prst="roundRect">
          <a:avLst>
            <a:gd name="adj" fmla="val 10000"/>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sp>
    <dsp:sp modelId="{5A6C339B-0322-444F-B538-8DEB4424090A}">
      <dsp:nvSpPr>
        <dsp:cNvPr id="0" name=""/>
        <dsp:cNvSpPr/>
      </dsp:nvSpPr>
      <dsp:spPr>
        <a:xfrm>
          <a:off x="1883580" y="3464052"/>
          <a:ext cx="691255" cy="472009"/>
        </a:xfrm>
        <a:prstGeom prst="roundRect">
          <a:avLst>
            <a:gd name="adj" fmla="val 10000"/>
          </a:avLst>
        </a:prstGeom>
        <a:solidFill>
          <a:schemeClr val="accent3">
            <a:alpha val="90000"/>
          </a:schemeClr>
        </a:solidFill>
        <a:ln w="100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XSS attack</a:t>
          </a:r>
          <a:endParaRPr lang="en-US" sz="900" kern="1200" dirty="0"/>
        </a:p>
      </dsp:txBody>
      <dsp:txXfrm>
        <a:off x="1897405" y="3477877"/>
        <a:ext cx="663605" cy="444359"/>
      </dsp:txXfrm>
    </dsp:sp>
    <dsp:sp modelId="{E2326023-A1C8-48EA-9D50-82EAD1A365CE}">
      <dsp:nvSpPr>
        <dsp:cNvPr id="0" name=""/>
        <dsp:cNvSpPr/>
      </dsp:nvSpPr>
      <dsp:spPr>
        <a:xfrm>
          <a:off x="1800962" y="4327180"/>
          <a:ext cx="781282" cy="487873"/>
        </a:xfrm>
        <a:prstGeom prst="roundRect">
          <a:avLst>
            <a:gd name="adj" fmla="val 10000"/>
          </a:avLst>
        </a:prstGeom>
        <a:solidFill>
          <a:schemeClr val="accent1"/>
        </a:soli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sp>
    <dsp:sp modelId="{4E75EB34-69D8-4F9E-B62D-ADF2193E298A}">
      <dsp:nvSpPr>
        <dsp:cNvPr id="0" name=""/>
        <dsp:cNvSpPr/>
      </dsp:nvSpPr>
      <dsp:spPr>
        <a:xfrm>
          <a:off x="1815283" y="4340785"/>
          <a:ext cx="781282" cy="487873"/>
        </a:xfrm>
        <a:prstGeom prst="roundRect">
          <a:avLst>
            <a:gd name="adj" fmla="val 10000"/>
          </a:avLst>
        </a:prstGeom>
        <a:gradFill flip="none" rotWithShape="0">
          <a:gsLst>
            <a:gs pos="0">
              <a:srgbClr val="92D050">
                <a:tint val="66000"/>
                <a:satMod val="160000"/>
              </a:srgbClr>
            </a:gs>
            <a:gs pos="50000">
              <a:srgbClr val="92D050">
                <a:tint val="44500"/>
                <a:satMod val="160000"/>
              </a:srgbClr>
            </a:gs>
            <a:gs pos="100000">
              <a:srgbClr val="92D050">
                <a:tint val="23500"/>
                <a:satMod val="160000"/>
              </a:srgbClr>
            </a:gs>
          </a:gsLst>
          <a:lin ang="18900000" scaled="1"/>
          <a:tileRect/>
        </a:gradFill>
        <a:ln w="100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escape output</a:t>
          </a:r>
          <a:endParaRPr lang="en-US" sz="900" kern="1200" dirty="0"/>
        </a:p>
      </dsp:txBody>
      <dsp:txXfrm>
        <a:off x="1829572" y="4355074"/>
        <a:ext cx="752704" cy="459295"/>
      </dsp:txXfrm>
    </dsp:sp>
    <dsp:sp modelId="{7E6F22AF-03C3-408A-B08B-B6F6B528269F}">
      <dsp:nvSpPr>
        <dsp:cNvPr id="0" name=""/>
        <dsp:cNvSpPr/>
      </dsp:nvSpPr>
      <dsp:spPr>
        <a:xfrm>
          <a:off x="2729175" y="2612235"/>
          <a:ext cx="691255" cy="472009"/>
        </a:xfrm>
        <a:prstGeom prst="roundRect">
          <a:avLst>
            <a:gd name="adj" fmla="val 10000"/>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sp>
    <dsp:sp modelId="{05D4378C-0446-411F-9EB9-A1676E2BFBFC}">
      <dsp:nvSpPr>
        <dsp:cNvPr id="0" name=""/>
        <dsp:cNvSpPr/>
      </dsp:nvSpPr>
      <dsp:spPr>
        <a:xfrm>
          <a:off x="2743509" y="2625852"/>
          <a:ext cx="691255" cy="472009"/>
        </a:xfrm>
        <a:prstGeom prst="roundRect">
          <a:avLst>
            <a:gd name="adj" fmla="val 10000"/>
          </a:avLst>
        </a:prstGeom>
        <a:solidFill>
          <a:schemeClr val="accent3">
            <a:alpha val="90000"/>
          </a:schemeClr>
        </a:solidFill>
        <a:ln w="100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Misuse of SM </a:t>
          </a:r>
          <a:r>
            <a:rPr lang="en-US" sz="900" kern="1200" dirty="0" err="1" smtClean="0"/>
            <a:t>impl</a:t>
          </a:r>
          <a:r>
            <a:rPr lang="en-US" sz="900" kern="1200" dirty="0" smtClean="0"/>
            <a:t>.</a:t>
          </a:r>
          <a:endParaRPr lang="en-US" sz="900" kern="1200" dirty="0"/>
        </a:p>
      </dsp:txBody>
      <dsp:txXfrm>
        <a:off x="2757334" y="2639677"/>
        <a:ext cx="663605" cy="444359"/>
      </dsp:txXfrm>
    </dsp:sp>
    <dsp:sp modelId="{134E68AB-AD12-4689-A40D-935BB919DF1F}">
      <dsp:nvSpPr>
        <dsp:cNvPr id="0" name=""/>
        <dsp:cNvSpPr/>
      </dsp:nvSpPr>
      <dsp:spPr>
        <a:xfrm>
          <a:off x="2743349" y="3450435"/>
          <a:ext cx="691255" cy="472009"/>
        </a:xfrm>
        <a:prstGeom prst="roundRect">
          <a:avLst>
            <a:gd name="adj" fmla="val 10000"/>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sp>
    <dsp:sp modelId="{607D2235-992E-48B2-BF4A-7278FEFA39AB}">
      <dsp:nvSpPr>
        <dsp:cNvPr id="0" name=""/>
        <dsp:cNvSpPr/>
      </dsp:nvSpPr>
      <dsp:spPr>
        <a:xfrm>
          <a:off x="2757683" y="3464052"/>
          <a:ext cx="691255" cy="472009"/>
        </a:xfrm>
        <a:prstGeom prst="roundRect">
          <a:avLst>
            <a:gd name="adj" fmla="val 10000"/>
          </a:avLst>
        </a:prstGeom>
        <a:solidFill>
          <a:schemeClr val="accent3">
            <a:alpha val="90000"/>
          </a:schemeClr>
        </a:solidFill>
        <a:ln w="100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SQL injection</a:t>
          </a:r>
          <a:endParaRPr lang="en-US" sz="900" kern="1200" dirty="0"/>
        </a:p>
      </dsp:txBody>
      <dsp:txXfrm>
        <a:off x="2771508" y="3477877"/>
        <a:ext cx="663605" cy="444359"/>
      </dsp:txXfrm>
    </dsp:sp>
    <dsp:sp modelId="{0703EA39-3732-4CF4-8732-8CDC2213986A}">
      <dsp:nvSpPr>
        <dsp:cNvPr id="0" name=""/>
        <dsp:cNvSpPr/>
      </dsp:nvSpPr>
      <dsp:spPr>
        <a:xfrm>
          <a:off x="2675066" y="4327153"/>
          <a:ext cx="781282" cy="487873"/>
        </a:xfrm>
        <a:prstGeom prst="roundRect">
          <a:avLst>
            <a:gd name="adj" fmla="val 10000"/>
          </a:avLst>
        </a:prstGeom>
        <a:solidFill>
          <a:schemeClr val="accent1"/>
        </a:soli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sp>
    <dsp:sp modelId="{0F8AFCF4-2489-4408-8160-2848DD00B411}">
      <dsp:nvSpPr>
        <dsp:cNvPr id="0" name=""/>
        <dsp:cNvSpPr/>
      </dsp:nvSpPr>
      <dsp:spPr>
        <a:xfrm>
          <a:off x="2689387" y="4340758"/>
          <a:ext cx="781282" cy="487873"/>
        </a:xfrm>
        <a:prstGeom prst="roundRect">
          <a:avLst>
            <a:gd name="adj" fmla="val 10000"/>
          </a:avLst>
        </a:prstGeom>
        <a:gradFill flip="none" rotWithShape="0">
          <a:gsLst>
            <a:gs pos="0">
              <a:srgbClr val="92D050">
                <a:tint val="66000"/>
                <a:satMod val="160000"/>
              </a:srgbClr>
            </a:gs>
            <a:gs pos="50000">
              <a:srgbClr val="92D050">
                <a:tint val="44500"/>
                <a:satMod val="160000"/>
              </a:srgbClr>
            </a:gs>
            <a:gs pos="100000">
              <a:srgbClr val="92D050">
                <a:tint val="23500"/>
                <a:satMod val="160000"/>
              </a:srgbClr>
            </a:gs>
          </a:gsLst>
          <a:lin ang="18900000" scaled="1"/>
          <a:tileRect/>
        </a:gradFill>
        <a:ln w="100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use prepared statement</a:t>
          </a:r>
          <a:endParaRPr lang="en-US" sz="900" kern="1200" dirty="0"/>
        </a:p>
      </dsp:txBody>
      <dsp:txXfrm>
        <a:off x="2703676" y="4355047"/>
        <a:ext cx="752704" cy="459295"/>
      </dsp:txXfrm>
    </dsp:sp>
    <dsp:sp modelId="{8468A088-4444-4B61-8C62-A327681261C6}">
      <dsp:nvSpPr>
        <dsp:cNvPr id="0" name=""/>
        <dsp:cNvSpPr/>
      </dsp:nvSpPr>
      <dsp:spPr>
        <a:xfrm>
          <a:off x="4288092" y="1683026"/>
          <a:ext cx="691255" cy="472009"/>
        </a:xfrm>
        <a:prstGeom prst="roundRect">
          <a:avLst>
            <a:gd name="adj" fmla="val 10000"/>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sp>
    <dsp:sp modelId="{50AA2422-DA2E-4963-AF59-21C2A3C707FE}">
      <dsp:nvSpPr>
        <dsp:cNvPr id="0" name=""/>
        <dsp:cNvSpPr/>
      </dsp:nvSpPr>
      <dsp:spPr>
        <a:xfrm>
          <a:off x="4302426" y="1696643"/>
          <a:ext cx="691255" cy="472009"/>
        </a:xfrm>
        <a:prstGeom prst="roundRect">
          <a:avLst>
            <a:gd name="adj" fmla="val 10000"/>
          </a:avLst>
        </a:prstGeom>
        <a:solidFill>
          <a:schemeClr val="accent3">
            <a:alpha val="90000"/>
          </a:schemeClr>
        </a:solidFill>
        <a:ln w="100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Attacker gets DB access</a:t>
          </a:r>
          <a:endParaRPr lang="en-US" sz="900" kern="1200" dirty="0"/>
        </a:p>
      </dsp:txBody>
      <dsp:txXfrm>
        <a:off x="4316251" y="1710468"/>
        <a:ext cx="663605" cy="444359"/>
      </dsp:txXfrm>
    </dsp:sp>
    <dsp:sp modelId="{8CB38701-B543-4B7D-8B52-B8E630DD12FB}">
      <dsp:nvSpPr>
        <dsp:cNvPr id="0" name=""/>
        <dsp:cNvSpPr/>
      </dsp:nvSpPr>
      <dsp:spPr>
        <a:xfrm>
          <a:off x="3877629" y="2612235"/>
          <a:ext cx="930746" cy="472009"/>
        </a:xfrm>
        <a:prstGeom prst="roundRect">
          <a:avLst>
            <a:gd name="adj" fmla="val 10000"/>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sp>
    <dsp:sp modelId="{E46E0582-ABD7-430B-A194-F96708B1F175}">
      <dsp:nvSpPr>
        <dsp:cNvPr id="0" name=""/>
        <dsp:cNvSpPr/>
      </dsp:nvSpPr>
      <dsp:spPr>
        <a:xfrm>
          <a:off x="3891963" y="2625852"/>
          <a:ext cx="930746" cy="472009"/>
        </a:xfrm>
        <a:prstGeom prst="roundRect">
          <a:avLst>
            <a:gd name="adj" fmla="val 10000"/>
          </a:avLst>
        </a:prstGeom>
        <a:solidFill>
          <a:schemeClr val="accent3">
            <a:alpha val="90000"/>
          </a:schemeClr>
        </a:solidFill>
        <a:ln w="100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Attacker uses application vulnerability</a:t>
          </a:r>
          <a:endParaRPr lang="en-US" sz="900" kern="1200" dirty="0"/>
        </a:p>
      </dsp:txBody>
      <dsp:txXfrm>
        <a:off x="3905788" y="2639677"/>
        <a:ext cx="903096" cy="444359"/>
      </dsp:txXfrm>
    </dsp:sp>
    <dsp:sp modelId="{5B60D256-CC37-4E36-9A7C-1862A39FE96B}">
      <dsp:nvSpPr>
        <dsp:cNvPr id="0" name=""/>
        <dsp:cNvSpPr/>
      </dsp:nvSpPr>
      <dsp:spPr>
        <a:xfrm>
          <a:off x="3623999" y="3450435"/>
          <a:ext cx="691255" cy="472009"/>
        </a:xfrm>
        <a:prstGeom prst="roundRect">
          <a:avLst>
            <a:gd name="adj" fmla="val 10000"/>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sp>
    <dsp:sp modelId="{E53656A3-4855-4E1E-977C-ABD628A5C07D}">
      <dsp:nvSpPr>
        <dsp:cNvPr id="0" name=""/>
        <dsp:cNvSpPr/>
      </dsp:nvSpPr>
      <dsp:spPr>
        <a:xfrm>
          <a:off x="3638333" y="3464052"/>
          <a:ext cx="691255" cy="472009"/>
        </a:xfrm>
        <a:prstGeom prst="roundRect">
          <a:avLst>
            <a:gd name="adj" fmla="val 10000"/>
          </a:avLst>
        </a:prstGeom>
        <a:solidFill>
          <a:schemeClr val="accent3">
            <a:alpha val="90000"/>
          </a:schemeClr>
        </a:solidFill>
        <a:ln w="100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SQL injection</a:t>
          </a:r>
          <a:endParaRPr lang="en-US" sz="900" kern="1200" dirty="0"/>
        </a:p>
      </dsp:txBody>
      <dsp:txXfrm>
        <a:off x="3652158" y="3477877"/>
        <a:ext cx="663605" cy="444359"/>
      </dsp:txXfrm>
    </dsp:sp>
    <dsp:sp modelId="{63FC3D5B-5078-4310-B7A0-58D3A61B0000}">
      <dsp:nvSpPr>
        <dsp:cNvPr id="0" name=""/>
        <dsp:cNvSpPr/>
      </dsp:nvSpPr>
      <dsp:spPr>
        <a:xfrm>
          <a:off x="3555750" y="4327150"/>
          <a:ext cx="781217" cy="487833"/>
        </a:xfrm>
        <a:prstGeom prst="roundRect">
          <a:avLst>
            <a:gd name="adj" fmla="val 10000"/>
          </a:avLst>
        </a:prstGeom>
        <a:solidFill>
          <a:schemeClr val="accent1"/>
        </a:soli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sp>
    <dsp:sp modelId="{F423B26D-662B-4268-A136-521EA3229748}">
      <dsp:nvSpPr>
        <dsp:cNvPr id="0" name=""/>
        <dsp:cNvSpPr/>
      </dsp:nvSpPr>
      <dsp:spPr>
        <a:xfrm>
          <a:off x="3570068" y="4340753"/>
          <a:ext cx="781217" cy="487833"/>
        </a:xfrm>
        <a:prstGeom prst="roundRect">
          <a:avLst>
            <a:gd name="adj" fmla="val 10000"/>
          </a:avLst>
        </a:prstGeom>
        <a:gradFill flip="none" rotWithShape="0">
          <a:gsLst>
            <a:gs pos="0">
              <a:srgbClr val="92D050">
                <a:tint val="66000"/>
                <a:satMod val="160000"/>
              </a:srgbClr>
            </a:gs>
            <a:gs pos="50000">
              <a:srgbClr val="92D050">
                <a:tint val="44500"/>
                <a:satMod val="160000"/>
              </a:srgbClr>
            </a:gs>
            <a:gs pos="100000">
              <a:srgbClr val="92D050">
                <a:tint val="23500"/>
                <a:satMod val="160000"/>
              </a:srgbClr>
            </a:gs>
          </a:gsLst>
          <a:lin ang="18900000" scaled="1"/>
          <a:tileRect/>
        </a:gradFill>
        <a:ln w="100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use prepared statement</a:t>
          </a:r>
          <a:endParaRPr lang="en-US" sz="900" kern="1200" dirty="0"/>
        </a:p>
      </dsp:txBody>
      <dsp:txXfrm>
        <a:off x="3584356" y="4355041"/>
        <a:ext cx="752641" cy="459257"/>
      </dsp:txXfrm>
    </dsp:sp>
    <dsp:sp modelId="{C6D9FF91-AC47-427E-A3FE-3473CD4AC95D}">
      <dsp:nvSpPr>
        <dsp:cNvPr id="0" name=""/>
        <dsp:cNvSpPr/>
      </dsp:nvSpPr>
      <dsp:spPr>
        <a:xfrm>
          <a:off x="4433870" y="3450435"/>
          <a:ext cx="691255" cy="472009"/>
        </a:xfrm>
        <a:prstGeom prst="roundRect">
          <a:avLst>
            <a:gd name="adj" fmla="val 10000"/>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sp>
    <dsp:sp modelId="{C2FF1BE3-F9C0-4F01-8C65-019283A0609B}">
      <dsp:nvSpPr>
        <dsp:cNvPr id="0" name=""/>
        <dsp:cNvSpPr/>
      </dsp:nvSpPr>
      <dsp:spPr>
        <a:xfrm>
          <a:off x="4448204" y="3464052"/>
          <a:ext cx="691255" cy="472009"/>
        </a:xfrm>
        <a:prstGeom prst="roundRect">
          <a:avLst>
            <a:gd name="adj" fmla="val 10000"/>
          </a:avLst>
        </a:prstGeom>
        <a:solidFill>
          <a:schemeClr val="accent3">
            <a:alpha val="90000"/>
          </a:schemeClr>
        </a:solidFill>
        <a:ln w="100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Access control attack</a:t>
          </a:r>
          <a:endParaRPr lang="en-US" sz="900" kern="1200" dirty="0"/>
        </a:p>
      </dsp:txBody>
      <dsp:txXfrm>
        <a:off x="4462029" y="3477877"/>
        <a:ext cx="663605" cy="444359"/>
      </dsp:txXfrm>
    </dsp:sp>
    <dsp:sp modelId="{AAE7D9F4-E6D2-4E13-B326-35DE90C9D15E}">
      <dsp:nvSpPr>
        <dsp:cNvPr id="0" name=""/>
        <dsp:cNvSpPr/>
      </dsp:nvSpPr>
      <dsp:spPr>
        <a:xfrm>
          <a:off x="4365620" y="4327150"/>
          <a:ext cx="781218" cy="487833"/>
        </a:xfrm>
        <a:prstGeom prst="roundRect">
          <a:avLst>
            <a:gd name="adj" fmla="val 10000"/>
          </a:avLst>
        </a:prstGeom>
        <a:solidFill>
          <a:schemeClr val="accent1"/>
        </a:soli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sp>
    <dsp:sp modelId="{79805588-6B1F-48E8-9FC3-19BD69D9A2CD}">
      <dsp:nvSpPr>
        <dsp:cNvPr id="0" name=""/>
        <dsp:cNvSpPr/>
      </dsp:nvSpPr>
      <dsp:spPr>
        <a:xfrm>
          <a:off x="4379939" y="4340753"/>
          <a:ext cx="781218" cy="487833"/>
        </a:xfrm>
        <a:prstGeom prst="roundRect">
          <a:avLst>
            <a:gd name="adj" fmla="val 10000"/>
          </a:avLst>
        </a:prstGeom>
        <a:gradFill flip="none" rotWithShape="0">
          <a:gsLst>
            <a:gs pos="0">
              <a:srgbClr val="92D050">
                <a:tint val="66000"/>
                <a:satMod val="160000"/>
              </a:srgbClr>
            </a:gs>
            <a:gs pos="50000">
              <a:srgbClr val="92D050">
                <a:tint val="44500"/>
                <a:satMod val="160000"/>
              </a:srgbClr>
            </a:gs>
            <a:gs pos="100000">
              <a:srgbClr val="92D050">
                <a:tint val="23500"/>
                <a:satMod val="160000"/>
              </a:srgbClr>
            </a:gs>
          </a:gsLst>
          <a:lin ang="18900000" scaled="1"/>
          <a:tileRect/>
        </a:gradFill>
        <a:ln w="100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use fine-grained control</a:t>
          </a:r>
          <a:endParaRPr lang="en-US" sz="900" kern="1200" dirty="0"/>
        </a:p>
      </dsp:txBody>
      <dsp:txXfrm>
        <a:off x="4394227" y="4355041"/>
        <a:ext cx="752642" cy="459257"/>
      </dsp:txXfrm>
    </dsp:sp>
    <dsp:sp modelId="{DD3FAB54-C349-43C5-B8E8-3FA69B11A1A7}">
      <dsp:nvSpPr>
        <dsp:cNvPr id="0" name=""/>
        <dsp:cNvSpPr/>
      </dsp:nvSpPr>
      <dsp:spPr>
        <a:xfrm>
          <a:off x="5869750" y="2612235"/>
          <a:ext cx="996058" cy="472009"/>
        </a:xfrm>
        <a:prstGeom prst="roundRect">
          <a:avLst>
            <a:gd name="adj" fmla="val 10000"/>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sp>
    <dsp:sp modelId="{72C59D36-00C9-440D-A77F-2C3EAF6AB8DA}">
      <dsp:nvSpPr>
        <dsp:cNvPr id="0" name=""/>
        <dsp:cNvSpPr/>
      </dsp:nvSpPr>
      <dsp:spPr>
        <a:xfrm>
          <a:off x="5884084" y="2625852"/>
          <a:ext cx="996058" cy="472009"/>
        </a:xfrm>
        <a:prstGeom prst="roundRect">
          <a:avLst>
            <a:gd name="adj" fmla="val 10000"/>
          </a:avLst>
        </a:prstGeom>
        <a:solidFill>
          <a:schemeClr val="accent3">
            <a:alpha val="90000"/>
          </a:schemeClr>
        </a:solidFill>
        <a:ln w="100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Attacker uses infrastructure vulnerability</a:t>
          </a:r>
          <a:endParaRPr lang="en-US" sz="900" kern="1200" dirty="0"/>
        </a:p>
      </dsp:txBody>
      <dsp:txXfrm>
        <a:off x="5897909" y="2639677"/>
        <a:ext cx="968408" cy="444359"/>
      </dsp:txXfrm>
    </dsp:sp>
    <dsp:sp modelId="{EC91CCE5-A3B9-42D6-951C-A836A94A8296}">
      <dsp:nvSpPr>
        <dsp:cNvPr id="0" name=""/>
        <dsp:cNvSpPr/>
      </dsp:nvSpPr>
      <dsp:spPr>
        <a:xfrm>
          <a:off x="5412552" y="3450435"/>
          <a:ext cx="691255" cy="472009"/>
        </a:xfrm>
        <a:prstGeom prst="roundRect">
          <a:avLst>
            <a:gd name="adj" fmla="val 10000"/>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sp>
    <dsp:sp modelId="{7FE510D4-1F1D-45C0-B461-AA43CEC8E9E3}">
      <dsp:nvSpPr>
        <dsp:cNvPr id="0" name=""/>
        <dsp:cNvSpPr/>
      </dsp:nvSpPr>
      <dsp:spPr>
        <a:xfrm>
          <a:off x="5426886" y="3464052"/>
          <a:ext cx="691255" cy="472009"/>
        </a:xfrm>
        <a:prstGeom prst="roundRect">
          <a:avLst>
            <a:gd name="adj" fmla="val 10000"/>
          </a:avLst>
        </a:prstGeom>
        <a:solidFill>
          <a:schemeClr val="accent3">
            <a:alpha val="90000"/>
          </a:schemeClr>
        </a:solidFill>
        <a:ln w="100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No firewall</a:t>
          </a:r>
          <a:endParaRPr lang="en-US" sz="900" kern="1200" dirty="0"/>
        </a:p>
      </dsp:txBody>
      <dsp:txXfrm>
        <a:off x="5440711" y="3477877"/>
        <a:ext cx="663605" cy="444359"/>
      </dsp:txXfrm>
    </dsp:sp>
    <dsp:sp modelId="{1AE6F20D-6A8B-4C31-9559-8144B9D68DB0}">
      <dsp:nvSpPr>
        <dsp:cNvPr id="0" name=""/>
        <dsp:cNvSpPr/>
      </dsp:nvSpPr>
      <dsp:spPr>
        <a:xfrm>
          <a:off x="5344268" y="4327180"/>
          <a:ext cx="781282" cy="487873"/>
        </a:xfrm>
        <a:prstGeom prst="roundRect">
          <a:avLst>
            <a:gd name="adj" fmla="val 10000"/>
          </a:avLst>
        </a:prstGeom>
        <a:solidFill>
          <a:schemeClr val="accent1"/>
        </a:soli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sp>
    <dsp:sp modelId="{827DCA0F-245B-4B1E-B46A-1D62317B3C6D}">
      <dsp:nvSpPr>
        <dsp:cNvPr id="0" name=""/>
        <dsp:cNvSpPr/>
      </dsp:nvSpPr>
      <dsp:spPr>
        <a:xfrm>
          <a:off x="5358589" y="4340785"/>
          <a:ext cx="781282" cy="487873"/>
        </a:xfrm>
        <a:prstGeom prst="roundRect">
          <a:avLst>
            <a:gd name="adj" fmla="val 10000"/>
          </a:avLst>
        </a:prstGeom>
        <a:gradFill flip="none" rotWithShape="0">
          <a:gsLst>
            <a:gs pos="0">
              <a:srgbClr val="92D050">
                <a:tint val="66000"/>
                <a:satMod val="160000"/>
              </a:srgbClr>
            </a:gs>
            <a:gs pos="50000">
              <a:srgbClr val="92D050">
                <a:tint val="44500"/>
                <a:satMod val="160000"/>
              </a:srgbClr>
            </a:gs>
            <a:gs pos="100000">
              <a:srgbClr val="92D050">
                <a:tint val="23500"/>
                <a:satMod val="160000"/>
              </a:srgbClr>
            </a:gs>
          </a:gsLst>
          <a:lin ang="18900000" scaled="1"/>
          <a:tileRect/>
        </a:gradFill>
        <a:ln w="100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install firewall</a:t>
          </a:r>
          <a:endParaRPr lang="en-US" sz="900" kern="1200" dirty="0"/>
        </a:p>
      </dsp:txBody>
      <dsp:txXfrm>
        <a:off x="5372878" y="4355074"/>
        <a:ext cx="752704" cy="459295"/>
      </dsp:txXfrm>
    </dsp:sp>
    <dsp:sp modelId="{582ADAFD-61C7-4380-9743-7053E6DD8160}">
      <dsp:nvSpPr>
        <dsp:cNvPr id="0" name=""/>
        <dsp:cNvSpPr/>
      </dsp:nvSpPr>
      <dsp:spPr>
        <a:xfrm>
          <a:off x="6240908" y="3450435"/>
          <a:ext cx="691254" cy="472009"/>
        </a:xfrm>
        <a:prstGeom prst="roundRect">
          <a:avLst>
            <a:gd name="adj" fmla="val 10000"/>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sp>
    <dsp:sp modelId="{72479C88-B838-4B01-8604-FD834FDD3F2E}">
      <dsp:nvSpPr>
        <dsp:cNvPr id="0" name=""/>
        <dsp:cNvSpPr/>
      </dsp:nvSpPr>
      <dsp:spPr>
        <a:xfrm>
          <a:off x="6255242" y="3464052"/>
          <a:ext cx="691254" cy="472009"/>
        </a:xfrm>
        <a:prstGeom prst="roundRect">
          <a:avLst>
            <a:gd name="adj" fmla="val 10000"/>
          </a:avLst>
        </a:prstGeom>
        <a:solidFill>
          <a:schemeClr val="accent3">
            <a:alpha val="90000"/>
          </a:schemeClr>
        </a:solidFill>
        <a:ln w="100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Unsecure DB passwords</a:t>
          </a:r>
          <a:endParaRPr lang="en-US" sz="900" kern="1200" dirty="0"/>
        </a:p>
      </dsp:txBody>
      <dsp:txXfrm>
        <a:off x="6269067" y="3477877"/>
        <a:ext cx="663604" cy="444359"/>
      </dsp:txXfrm>
    </dsp:sp>
    <dsp:sp modelId="{E6DE9768-C143-4B42-A386-07D794834C40}">
      <dsp:nvSpPr>
        <dsp:cNvPr id="0" name=""/>
        <dsp:cNvSpPr/>
      </dsp:nvSpPr>
      <dsp:spPr>
        <a:xfrm>
          <a:off x="6172624" y="4327180"/>
          <a:ext cx="781281" cy="487873"/>
        </a:xfrm>
        <a:prstGeom prst="roundRect">
          <a:avLst>
            <a:gd name="adj" fmla="val 10000"/>
          </a:avLst>
        </a:prstGeom>
        <a:solidFill>
          <a:schemeClr val="accent1"/>
        </a:soli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sp>
    <dsp:sp modelId="{E12BAA49-332C-4B1B-B41E-9106780B4CA9}">
      <dsp:nvSpPr>
        <dsp:cNvPr id="0" name=""/>
        <dsp:cNvSpPr/>
      </dsp:nvSpPr>
      <dsp:spPr>
        <a:xfrm>
          <a:off x="6186945" y="4340785"/>
          <a:ext cx="781281" cy="487873"/>
        </a:xfrm>
        <a:prstGeom prst="roundRect">
          <a:avLst>
            <a:gd name="adj" fmla="val 10000"/>
          </a:avLst>
        </a:prstGeom>
        <a:gradFill flip="none" rotWithShape="0">
          <a:gsLst>
            <a:gs pos="0">
              <a:srgbClr val="92D050">
                <a:tint val="66000"/>
                <a:satMod val="160000"/>
              </a:srgbClr>
            </a:gs>
            <a:gs pos="50000">
              <a:srgbClr val="92D050">
                <a:tint val="44500"/>
                <a:satMod val="160000"/>
              </a:srgbClr>
            </a:gs>
            <a:gs pos="100000">
              <a:srgbClr val="92D050">
                <a:tint val="23500"/>
                <a:satMod val="160000"/>
              </a:srgbClr>
            </a:gs>
          </a:gsLst>
          <a:lin ang="18900000" scaled="1"/>
          <a:tileRect/>
        </a:gradFill>
        <a:ln w="100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enforce password policy</a:t>
          </a:r>
          <a:endParaRPr lang="en-US" sz="900" kern="1200" dirty="0"/>
        </a:p>
      </dsp:txBody>
      <dsp:txXfrm>
        <a:off x="6201234" y="4355074"/>
        <a:ext cx="752703" cy="459295"/>
      </dsp:txXfrm>
    </dsp:sp>
    <dsp:sp modelId="{B3962D86-153D-4468-9414-BC423B8C3E05}">
      <dsp:nvSpPr>
        <dsp:cNvPr id="0" name=""/>
        <dsp:cNvSpPr/>
      </dsp:nvSpPr>
      <dsp:spPr>
        <a:xfrm>
          <a:off x="7050843" y="3450435"/>
          <a:ext cx="691255" cy="472009"/>
        </a:xfrm>
        <a:prstGeom prst="roundRect">
          <a:avLst>
            <a:gd name="adj" fmla="val 10000"/>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sp>
    <dsp:sp modelId="{FAD0FD02-495F-415D-9E7D-C217F0F40C6C}">
      <dsp:nvSpPr>
        <dsp:cNvPr id="0" name=""/>
        <dsp:cNvSpPr/>
      </dsp:nvSpPr>
      <dsp:spPr>
        <a:xfrm>
          <a:off x="7065177" y="3464052"/>
          <a:ext cx="691255" cy="472009"/>
        </a:xfrm>
        <a:prstGeom prst="roundRect">
          <a:avLst>
            <a:gd name="adj" fmla="val 10000"/>
          </a:avLst>
        </a:prstGeom>
        <a:solidFill>
          <a:schemeClr val="accent3">
            <a:alpha val="90000"/>
          </a:schemeClr>
        </a:solidFill>
        <a:ln w="100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Unsecure storage of DB passwords</a:t>
          </a:r>
          <a:endParaRPr lang="en-US" sz="900" kern="1200" dirty="0"/>
        </a:p>
      </dsp:txBody>
      <dsp:txXfrm>
        <a:off x="7079002" y="3477877"/>
        <a:ext cx="663605" cy="444359"/>
      </dsp:txXfrm>
    </dsp:sp>
    <dsp:sp modelId="{7A73DDB6-A2A6-453D-B510-1F00CEDF59E8}">
      <dsp:nvSpPr>
        <dsp:cNvPr id="0" name=""/>
        <dsp:cNvSpPr/>
      </dsp:nvSpPr>
      <dsp:spPr>
        <a:xfrm>
          <a:off x="7058762" y="4327153"/>
          <a:ext cx="781281" cy="487873"/>
        </a:xfrm>
        <a:prstGeom prst="roundRect">
          <a:avLst>
            <a:gd name="adj" fmla="val 10000"/>
          </a:avLst>
        </a:prstGeom>
        <a:solidFill>
          <a:schemeClr val="accent1"/>
        </a:soli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sp>
    <dsp:sp modelId="{F0CBFC95-D077-48F1-A12A-5E2166D6BC3B}">
      <dsp:nvSpPr>
        <dsp:cNvPr id="0" name=""/>
        <dsp:cNvSpPr/>
      </dsp:nvSpPr>
      <dsp:spPr>
        <a:xfrm>
          <a:off x="7073083" y="4340758"/>
          <a:ext cx="781281" cy="487873"/>
        </a:xfrm>
        <a:prstGeom prst="roundRect">
          <a:avLst>
            <a:gd name="adj" fmla="val 10000"/>
          </a:avLst>
        </a:prstGeom>
        <a:gradFill flip="none" rotWithShape="0">
          <a:gsLst>
            <a:gs pos="0">
              <a:srgbClr val="92D050">
                <a:tint val="66000"/>
                <a:satMod val="160000"/>
              </a:srgbClr>
            </a:gs>
            <a:gs pos="50000">
              <a:srgbClr val="92D050">
                <a:tint val="44500"/>
                <a:satMod val="160000"/>
              </a:srgbClr>
            </a:gs>
            <a:gs pos="100000">
              <a:srgbClr val="92D050">
                <a:tint val="23500"/>
                <a:satMod val="160000"/>
              </a:srgbClr>
            </a:gs>
          </a:gsLst>
          <a:lin ang="18900000" scaled="1"/>
          <a:tileRect/>
        </a:gradFill>
        <a:ln w="100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use secure storage</a:t>
          </a:r>
          <a:endParaRPr lang="en-US" sz="900" kern="1200" dirty="0"/>
        </a:p>
      </dsp:txBody>
      <dsp:txXfrm>
        <a:off x="7087372" y="4355047"/>
        <a:ext cx="752703" cy="459295"/>
      </dsp:txXfrm>
    </dsp:sp>
    <dsp:sp modelId="{94F7715C-BBE7-4B37-933D-C72D2F49E355}">
      <dsp:nvSpPr>
        <dsp:cNvPr id="0" name=""/>
        <dsp:cNvSpPr/>
      </dsp:nvSpPr>
      <dsp:spPr>
        <a:xfrm>
          <a:off x="7497129" y="859635"/>
          <a:ext cx="691255" cy="472009"/>
        </a:xfrm>
        <a:prstGeom prst="roundRect">
          <a:avLst>
            <a:gd name="adj" fmla="val 10000"/>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sp>
    <dsp:sp modelId="{CEF90F6A-636E-42B7-999B-44389B0BEF5D}">
      <dsp:nvSpPr>
        <dsp:cNvPr id="0" name=""/>
        <dsp:cNvSpPr/>
      </dsp:nvSpPr>
      <dsp:spPr>
        <a:xfrm>
          <a:off x="7511463" y="873252"/>
          <a:ext cx="691255" cy="472009"/>
        </a:xfrm>
        <a:prstGeom prst="roundRect">
          <a:avLst>
            <a:gd name="adj" fmla="val 10000"/>
          </a:avLst>
        </a:prstGeom>
        <a:solidFill>
          <a:schemeClr val="accent3">
            <a:alpha val="90000"/>
          </a:schemeClr>
        </a:solidFill>
        <a:ln w="100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Buy on behalf of the user</a:t>
          </a:r>
          <a:endParaRPr lang="en-US" sz="900" kern="1200" dirty="0"/>
        </a:p>
      </dsp:txBody>
      <dsp:txXfrm>
        <a:off x="7525288" y="887077"/>
        <a:ext cx="663605" cy="444359"/>
      </dsp:txXfrm>
    </dsp:sp>
    <dsp:sp modelId="{EB0E2A26-1373-41E3-8B3B-6494DADAF8E2}">
      <dsp:nvSpPr>
        <dsp:cNvPr id="0" name=""/>
        <dsp:cNvSpPr/>
      </dsp:nvSpPr>
      <dsp:spPr>
        <a:xfrm>
          <a:off x="8019351" y="1697836"/>
          <a:ext cx="691255" cy="472009"/>
        </a:xfrm>
        <a:prstGeom prst="roundRect">
          <a:avLst>
            <a:gd name="adj" fmla="val 10000"/>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sp>
    <dsp:sp modelId="{158B5C53-038C-4C37-8C88-D57950F54A75}">
      <dsp:nvSpPr>
        <dsp:cNvPr id="0" name=""/>
        <dsp:cNvSpPr/>
      </dsp:nvSpPr>
      <dsp:spPr>
        <a:xfrm>
          <a:off x="8033685" y="1711453"/>
          <a:ext cx="691255" cy="472009"/>
        </a:xfrm>
        <a:prstGeom prst="roundRect">
          <a:avLst>
            <a:gd name="adj" fmla="val 10000"/>
          </a:avLst>
        </a:prstGeom>
        <a:solidFill>
          <a:schemeClr val="accent3">
            <a:alpha val="90000"/>
          </a:schemeClr>
        </a:solidFill>
        <a:ln w="100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Trick the user into buying</a:t>
          </a:r>
          <a:endParaRPr lang="en-US" sz="900" kern="1200" dirty="0"/>
        </a:p>
      </dsp:txBody>
      <dsp:txXfrm>
        <a:off x="8047510" y="1725278"/>
        <a:ext cx="663605" cy="444359"/>
      </dsp:txXfrm>
    </dsp:sp>
    <dsp:sp modelId="{5D1E96C4-8E22-47D5-A837-812DDC1D5707}">
      <dsp:nvSpPr>
        <dsp:cNvPr id="0" name=""/>
        <dsp:cNvSpPr/>
      </dsp:nvSpPr>
      <dsp:spPr>
        <a:xfrm>
          <a:off x="8019311" y="2612235"/>
          <a:ext cx="691255" cy="472009"/>
        </a:xfrm>
        <a:prstGeom prst="roundRect">
          <a:avLst>
            <a:gd name="adj" fmla="val 10000"/>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sp>
    <dsp:sp modelId="{CD7B95CE-7B3B-4536-8AEF-C360E31028BF}">
      <dsp:nvSpPr>
        <dsp:cNvPr id="0" name=""/>
        <dsp:cNvSpPr/>
      </dsp:nvSpPr>
      <dsp:spPr>
        <a:xfrm>
          <a:off x="8033645" y="2625852"/>
          <a:ext cx="691255" cy="472009"/>
        </a:xfrm>
        <a:prstGeom prst="roundRect">
          <a:avLst>
            <a:gd name="adj" fmla="val 10000"/>
          </a:avLst>
        </a:prstGeom>
        <a:solidFill>
          <a:schemeClr val="accent3">
            <a:alpha val="90000"/>
          </a:schemeClr>
        </a:solidFill>
        <a:ln w="100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CSRF attack</a:t>
          </a:r>
          <a:endParaRPr lang="en-US" sz="900" kern="1200" dirty="0"/>
        </a:p>
      </dsp:txBody>
      <dsp:txXfrm>
        <a:off x="8047470" y="2639677"/>
        <a:ext cx="663605" cy="444359"/>
      </dsp:txXfrm>
    </dsp:sp>
    <dsp:sp modelId="{4EB28BE8-9977-4528-8826-F1076538C164}">
      <dsp:nvSpPr>
        <dsp:cNvPr id="0" name=""/>
        <dsp:cNvSpPr/>
      </dsp:nvSpPr>
      <dsp:spPr>
        <a:xfrm>
          <a:off x="7921195" y="4327942"/>
          <a:ext cx="789351" cy="494118"/>
        </a:xfrm>
        <a:prstGeom prst="roundRect">
          <a:avLst>
            <a:gd name="adj" fmla="val 10000"/>
          </a:avLst>
        </a:prstGeom>
        <a:solidFill>
          <a:schemeClr val="accent1"/>
        </a:soli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sp>
    <dsp:sp modelId="{6DD81D5F-3340-476C-B200-FF211646F924}">
      <dsp:nvSpPr>
        <dsp:cNvPr id="0" name=""/>
        <dsp:cNvSpPr/>
      </dsp:nvSpPr>
      <dsp:spPr>
        <a:xfrm>
          <a:off x="7935515" y="4341546"/>
          <a:ext cx="789351" cy="494118"/>
        </a:xfrm>
        <a:prstGeom prst="roundRect">
          <a:avLst>
            <a:gd name="adj" fmla="val 10000"/>
          </a:avLst>
        </a:prstGeom>
        <a:gradFill flip="none" rotWithShape="0">
          <a:gsLst>
            <a:gs pos="0">
              <a:srgbClr val="92D050">
                <a:tint val="66000"/>
                <a:satMod val="160000"/>
              </a:srgbClr>
            </a:gs>
            <a:gs pos="50000">
              <a:srgbClr val="92D050">
                <a:tint val="44500"/>
                <a:satMod val="160000"/>
              </a:srgbClr>
            </a:gs>
            <a:gs pos="100000">
              <a:srgbClr val="92D050">
                <a:tint val="23500"/>
                <a:satMod val="160000"/>
              </a:srgbClr>
            </a:gs>
          </a:gsLst>
          <a:lin ang="18900000" scaled="1"/>
          <a:tileRect/>
        </a:gradFill>
        <a:ln w="100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use CSRF protection mechanism</a:t>
          </a:r>
          <a:endParaRPr lang="en-US" sz="900" kern="1200" dirty="0"/>
        </a:p>
      </dsp:txBody>
      <dsp:txXfrm>
        <a:off x="7949987" y="4356018"/>
        <a:ext cx="760407" cy="465174"/>
      </dsp:txXfrm>
    </dsp:sp>
    <dsp:sp modelId="{B08491FE-17E7-493D-B004-9BD42DFA7195}">
      <dsp:nvSpPr>
        <dsp:cNvPr id="0" name=""/>
        <dsp:cNvSpPr/>
      </dsp:nvSpPr>
      <dsp:spPr>
        <a:xfrm>
          <a:off x="7088890" y="1697835"/>
          <a:ext cx="691255" cy="472009"/>
        </a:xfrm>
        <a:prstGeom prst="roundRect">
          <a:avLst>
            <a:gd name="adj" fmla="val 10000"/>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sp>
    <dsp:sp modelId="{DD52FA09-A81A-4872-9CE0-1079571B13D5}">
      <dsp:nvSpPr>
        <dsp:cNvPr id="0" name=""/>
        <dsp:cNvSpPr/>
      </dsp:nvSpPr>
      <dsp:spPr>
        <a:xfrm>
          <a:off x="7103224" y="1711452"/>
          <a:ext cx="691255" cy="472009"/>
        </a:xfrm>
        <a:prstGeom prst="roundRect">
          <a:avLst>
            <a:gd name="adj" fmla="val 10000"/>
          </a:avLst>
        </a:prstGeom>
        <a:solidFill>
          <a:schemeClr val="accent3">
            <a:alpha val="90000"/>
          </a:schemeClr>
        </a:solidFill>
        <a:ln w="100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Attacker logs-in as user</a:t>
          </a:r>
          <a:endParaRPr lang="en-US" sz="900" kern="1200" dirty="0"/>
        </a:p>
      </dsp:txBody>
      <dsp:txXfrm>
        <a:off x="7117049" y="1725277"/>
        <a:ext cx="663605" cy="444359"/>
      </dsp:txXfrm>
    </dsp:sp>
    <dsp:sp modelId="{5B67657B-5B88-4C94-8390-DE7789BE2F8B}">
      <dsp:nvSpPr>
        <dsp:cNvPr id="0" name=""/>
        <dsp:cNvSpPr/>
      </dsp:nvSpPr>
      <dsp:spPr>
        <a:xfrm>
          <a:off x="7078046" y="2612248"/>
          <a:ext cx="718135" cy="414111"/>
        </a:xfrm>
        <a:prstGeom prst="roundRect">
          <a:avLst>
            <a:gd name="adj" fmla="val 10000"/>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sp>
    <dsp:sp modelId="{272EC255-0443-460A-B879-FA8D1A430C32}">
      <dsp:nvSpPr>
        <dsp:cNvPr id="0" name=""/>
        <dsp:cNvSpPr/>
      </dsp:nvSpPr>
      <dsp:spPr>
        <a:xfrm>
          <a:off x="7092366" y="2625852"/>
          <a:ext cx="718135" cy="414111"/>
        </a:xfrm>
        <a:prstGeom prst="roundRect">
          <a:avLst>
            <a:gd name="adj" fmla="val 10000"/>
          </a:avLst>
        </a:prstGeom>
        <a:solidFill>
          <a:schemeClr val="accent3">
            <a:alpha val="90000"/>
          </a:schemeClr>
        </a:solidFill>
        <a:ln w="1000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400050" rtl="0">
            <a:lnSpc>
              <a:spcPct val="90000"/>
            </a:lnSpc>
            <a:spcBef>
              <a:spcPct val="0"/>
            </a:spcBef>
            <a:spcAft>
              <a:spcPct val="35000"/>
            </a:spcAft>
          </a:pPr>
          <a:r>
            <a:rPr lang="en-US" sz="900" kern="1200" dirty="0" smtClean="0"/>
            <a:t>…</a:t>
          </a:r>
          <a:endParaRPr lang="en-US" sz="900" kern="1200" dirty="0"/>
        </a:p>
      </dsp:txBody>
      <dsp:txXfrm>
        <a:off x="7104495" y="2637981"/>
        <a:ext cx="693877" cy="38985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CD353BE-6BCC-4D3B-89BB-BDC21A344932}">
      <dsp:nvSpPr>
        <dsp:cNvPr id="0" name=""/>
        <dsp:cNvSpPr/>
      </dsp:nvSpPr>
      <dsp:spPr>
        <a:xfrm rot="16200000">
          <a:off x="-1425458" y="2667134"/>
          <a:ext cx="4108216" cy="869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766450" bIns="0" numCol="1" spcCol="1270" anchor="t" anchorCtr="0">
          <a:noAutofit/>
        </a:bodyPr>
        <a:lstStyle/>
        <a:p>
          <a:pPr lvl="0" algn="r" defTabSz="1466850" rtl="0">
            <a:lnSpc>
              <a:spcPct val="90000"/>
            </a:lnSpc>
            <a:spcBef>
              <a:spcPct val="0"/>
            </a:spcBef>
            <a:spcAft>
              <a:spcPct val="35000"/>
            </a:spcAft>
          </a:pPr>
          <a:r>
            <a:rPr lang="en-US" sz="3300" kern="1200" dirty="0" smtClean="0"/>
            <a:t>Security requirements</a:t>
          </a:r>
          <a:endParaRPr lang="en-US" sz="3300" kern="1200" dirty="0"/>
        </a:p>
      </dsp:txBody>
      <dsp:txXfrm>
        <a:off x="-1425458" y="2667134"/>
        <a:ext cx="4108216" cy="869045"/>
      </dsp:txXfrm>
    </dsp:sp>
    <dsp:sp modelId="{300ABB5F-7E2F-4C39-BAA9-BF5F91778E62}">
      <dsp:nvSpPr>
        <dsp:cNvPr id="0" name=""/>
        <dsp:cNvSpPr/>
      </dsp:nvSpPr>
      <dsp:spPr>
        <a:xfrm>
          <a:off x="1063172" y="1047549"/>
          <a:ext cx="7124700" cy="4108216"/>
        </a:xfrm>
        <a:prstGeom prst="rect">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766450" rIns="184912" bIns="184912" numCol="1" spcCol="1270" anchor="t" anchorCtr="0">
          <a:noAutofit/>
        </a:bodyPr>
        <a:lstStyle/>
        <a:p>
          <a:pPr marL="228600" lvl="1" indent="-228600" algn="l" defTabSz="889000" rtl="0">
            <a:lnSpc>
              <a:spcPct val="90000"/>
            </a:lnSpc>
            <a:spcBef>
              <a:spcPct val="0"/>
            </a:spcBef>
            <a:spcAft>
              <a:spcPct val="15000"/>
            </a:spcAft>
            <a:buChar char="••"/>
          </a:pPr>
          <a:r>
            <a:rPr lang="en-US" sz="2000" b="1" kern="1200" dirty="0" smtClean="0"/>
            <a:t>Use https</a:t>
          </a:r>
          <a:endParaRPr lang="en-US" sz="2000" b="1" kern="1200" dirty="0"/>
        </a:p>
        <a:p>
          <a:pPr marL="228600" lvl="1" indent="-228600" algn="l" defTabSz="889000" rtl="0">
            <a:lnSpc>
              <a:spcPct val="90000"/>
            </a:lnSpc>
            <a:spcBef>
              <a:spcPct val="0"/>
            </a:spcBef>
            <a:spcAft>
              <a:spcPct val="15000"/>
            </a:spcAft>
            <a:buChar char="••"/>
          </a:pPr>
          <a:r>
            <a:rPr lang="en-US" sz="2000" b="1" kern="1200" dirty="0" smtClean="0"/>
            <a:t>Install firewall</a:t>
          </a:r>
          <a:endParaRPr lang="en-US" sz="2000" b="1" kern="1200" dirty="0"/>
        </a:p>
        <a:p>
          <a:pPr marL="228600" lvl="1" indent="-228600" algn="l" defTabSz="889000" rtl="0">
            <a:lnSpc>
              <a:spcPct val="90000"/>
            </a:lnSpc>
            <a:spcBef>
              <a:spcPct val="0"/>
            </a:spcBef>
            <a:spcAft>
              <a:spcPct val="15000"/>
            </a:spcAft>
            <a:buChar char="••"/>
          </a:pPr>
          <a:r>
            <a:rPr lang="en-US" sz="2000" b="1" kern="1200" dirty="0" smtClean="0"/>
            <a:t>Escape output</a:t>
          </a:r>
          <a:endParaRPr lang="en-US" sz="2000" b="1" kern="1200" dirty="0"/>
        </a:p>
        <a:p>
          <a:pPr marL="228600" lvl="1" indent="-228600" algn="l" defTabSz="889000" rtl="0">
            <a:lnSpc>
              <a:spcPct val="90000"/>
            </a:lnSpc>
            <a:spcBef>
              <a:spcPct val="0"/>
            </a:spcBef>
            <a:spcAft>
              <a:spcPct val="15000"/>
            </a:spcAft>
            <a:buChar char="••"/>
          </a:pPr>
          <a:r>
            <a:rPr lang="en-US" sz="2000" b="1" kern="1200" dirty="0" smtClean="0"/>
            <a:t>Use fine-grained control</a:t>
          </a:r>
          <a:endParaRPr lang="en-US" sz="2000" b="1" kern="1200" dirty="0"/>
        </a:p>
        <a:p>
          <a:pPr marL="228600" lvl="1" indent="-228600" algn="l" defTabSz="889000" rtl="0">
            <a:lnSpc>
              <a:spcPct val="90000"/>
            </a:lnSpc>
            <a:spcBef>
              <a:spcPct val="0"/>
            </a:spcBef>
            <a:spcAft>
              <a:spcPct val="15000"/>
            </a:spcAft>
            <a:buChar char="••"/>
          </a:pPr>
          <a:r>
            <a:rPr lang="en-US" sz="2000" b="1" kern="1200" dirty="0" smtClean="0"/>
            <a:t>Enforce password policy</a:t>
          </a:r>
          <a:endParaRPr lang="en-US" sz="2000" b="1" kern="1200" dirty="0"/>
        </a:p>
        <a:p>
          <a:pPr marL="228600" lvl="1" indent="-228600" algn="l" defTabSz="889000" rtl="0">
            <a:lnSpc>
              <a:spcPct val="90000"/>
            </a:lnSpc>
            <a:spcBef>
              <a:spcPct val="0"/>
            </a:spcBef>
            <a:spcAft>
              <a:spcPct val="15000"/>
            </a:spcAft>
            <a:buChar char="••"/>
          </a:pPr>
          <a:r>
            <a:rPr lang="en-US" sz="2000" b="1" kern="1200" dirty="0" smtClean="0"/>
            <a:t>Use prepared statements</a:t>
          </a:r>
          <a:endParaRPr lang="en-US" sz="2000" b="1" kern="1200" dirty="0"/>
        </a:p>
        <a:p>
          <a:pPr marL="228600" lvl="1" indent="-228600" algn="l" defTabSz="889000" rtl="0">
            <a:lnSpc>
              <a:spcPct val="90000"/>
            </a:lnSpc>
            <a:spcBef>
              <a:spcPct val="0"/>
            </a:spcBef>
            <a:spcAft>
              <a:spcPct val="15000"/>
            </a:spcAft>
            <a:buChar char="••"/>
          </a:pPr>
          <a:r>
            <a:rPr lang="en-US" sz="2000" b="1" kern="1200" dirty="0" smtClean="0"/>
            <a:t>Use secure storage for passwords</a:t>
          </a:r>
          <a:endParaRPr lang="en-US" sz="2000" b="1" kern="1200" dirty="0"/>
        </a:p>
        <a:p>
          <a:pPr marL="228600" lvl="1" indent="-228600" algn="l" defTabSz="889000" rtl="0">
            <a:lnSpc>
              <a:spcPct val="90000"/>
            </a:lnSpc>
            <a:spcBef>
              <a:spcPct val="0"/>
            </a:spcBef>
            <a:spcAft>
              <a:spcPct val="15000"/>
            </a:spcAft>
            <a:buChar char="••"/>
          </a:pPr>
          <a:r>
            <a:rPr lang="en-US" sz="2000" b="1" kern="1200" dirty="0" smtClean="0"/>
            <a:t>Use secure session management implementation</a:t>
          </a:r>
          <a:endParaRPr lang="en-US" sz="2000" b="1" kern="1200" dirty="0"/>
        </a:p>
        <a:p>
          <a:pPr marL="228600" lvl="1" indent="-228600" algn="l" defTabSz="889000" rtl="0">
            <a:lnSpc>
              <a:spcPct val="90000"/>
            </a:lnSpc>
            <a:spcBef>
              <a:spcPct val="0"/>
            </a:spcBef>
            <a:spcAft>
              <a:spcPct val="15000"/>
            </a:spcAft>
            <a:buChar char="••"/>
          </a:pPr>
          <a:r>
            <a:rPr lang="en-US" sz="2000" b="1" kern="1200" dirty="0" smtClean="0"/>
            <a:t>User CSRF protection mechanisms for critical actions</a:t>
          </a:r>
          <a:endParaRPr lang="en-US" sz="2000" b="1" kern="1200" dirty="0"/>
        </a:p>
        <a:p>
          <a:pPr marL="228600" lvl="1" indent="-228600" algn="l" defTabSz="889000" rtl="0">
            <a:lnSpc>
              <a:spcPct val="90000"/>
            </a:lnSpc>
            <a:spcBef>
              <a:spcPct val="0"/>
            </a:spcBef>
            <a:spcAft>
              <a:spcPct val="15000"/>
            </a:spcAft>
            <a:buChar char="••"/>
          </a:pPr>
          <a:endParaRPr lang="en-US" sz="2000" kern="1200" dirty="0"/>
        </a:p>
      </dsp:txBody>
      <dsp:txXfrm>
        <a:off x="1063172" y="1047549"/>
        <a:ext cx="7124700" cy="4108216"/>
      </dsp:txXfrm>
    </dsp:sp>
    <dsp:sp modelId="{64EC781D-0C61-4994-A540-40066FC4C474}">
      <dsp:nvSpPr>
        <dsp:cNvPr id="0" name=""/>
        <dsp:cNvSpPr/>
      </dsp:nvSpPr>
      <dsp:spPr>
        <a:xfrm>
          <a:off x="384048" y="202619"/>
          <a:ext cx="1394818" cy="1316552"/>
        </a:xfrm>
        <a:prstGeom prst="rect">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3#1">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2#1">
  <dgm:title val=""/>
  <dgm:desc val=""/>
  <dgm:catLst>
    <dgm:cat type="list" pri="6000"/>
    <dgm:cat type="relationship" pri="16000"/>
    <dgm:cat type="picture" pri="29000"/>
    <dgm:cat type="pictureconvert" pri="2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dgm:varLst>
    <dgm:choose name="Name0">
      <dgm:if name="Name1" func="var" arg="dir" op="equ" val="norm">
        <dgm:alg type="lin">
          <dgm:param type="linDir" val="fromL"/>
          <dgm:param type="nodeVertAlign" val="t"/>
        </dgm:alg>
      </dgm:if>
      <dgm:else name="Name2">
        <dgm:alg type="lin">
          <dgm:param type="linDir" val="fromR"/>
          <dgm:param type="nodeVertAlign" val="t"/>
        </dgm:alg>
      </dgm:else>
    </dgm:choose>
    <dgm:shape xmlns:r="http://schemas.openxmlformats.org/officeDocument/2006/relationships" r:blip="">
      <dgm:adjLst/>
    </dgm:shape>
    <dgm:presOf/>
    <dgm:constrLst>
      <dgm:constr type="w" for="ch" forName="compositeNode" refType="w"/>
      <dgm:constr type="h" for="ch" forName="compositeNode" refType="h"/>
      <dgm:constr type="w" for="ch" forName="sibTrans" refType="w" refFor="ch" refForName="compositeNode" op="equ" fact="0.2"/>
      <dgm:constr type="h" for="des" forName="childNode" op="equ"/>
      <dgm:constr type="w" for="des" forName="childNode" op="equ"/>
      <dgm:constr type="w" for="des" forName="parentNode" op="equ"/>
      <dgm:constr type="h" for="des" forName="image" op="equ"/>
      <dgm:constr type="w" for="des" forName="image" op="equ"/>
      <dgm:constr type="primFontSz" for="des" forName="parentNode" op="equ" val="65"/>
      <dgm:constr type="primFontSz" for="des" forName="childNode" op="equ" val="65"/>
    </dgm:constrLst>
    <dgm:ruleLst/>
    <dgm:forEach name="Name3" axis="ch" ptType="node">
      <dgm:layoutNode name="compositeNode">
        <dgm:varLst>
          <dgm:bulletEnabled val="1"/>
        </dgm:varLst>
        <dgm:alg type="composite"/>
        <dgm:presOf/>
        <dgm:choose name="Name4">
          <dgm:if name="Name5" func="var" arg="dir" op="equ" val="norm">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l" for="ch" forName="image"/>
              <dgm:constr type="w" for="ch" forName="childNode" refType="w" fact="0.85"/>
              <dgm:constr type="h" for="ch" forName="childNode" refType="h" fact="0.78"/>
              <dgm:constr type="t" for="ch" forName="childNode" refType="h" refFor="ch" refForName="image" fact="0.66"/>
              <dgm:constr type="l"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l" for="ch" forName="parentNode"/>
              <dgm:constr type="r" for="ch" forName="parentNode" refType="l" refFor="ch" refForName="childNode"/>
              <dgm:constr type="rMarg" for="ch" forName="parentNode" refType="w" refFor="ch" refForName="image" fact="1.25"/>
            </dgm:constrLst>
          </dgm:if>
          <dgm:else name="Name6">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r" for="ch" forName="image" refType="w"/>
              <dgm:constr type="w" for="ch" forName="childNode" refType="w" fact="0.85"/>
              <dgm:constr type="h" for="ch" forName="childNode" refType="h" fact="0.78"/>
              <dgm:constr type="t" for="ch" forName="childNode" refType="h" refFor="ch" refForName="image" fact="0.66"/>
              <dgm:constr type="r" for="ch" forName="childNode" refType="w"/>
              <dgm:constr type="rOff"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r" for="ch" forName="parentNode" refType="w"/>
              <dgm:constr type="l" for="ch" forName="parentNode" refType="r" refFor="ch" refForName="childNode"/>
              <dgm:constr type="lOff" for="ch" forName="parentNode" refType="rOff" refFor="ch" refForName="childNode"/>
              <dgm:constr type="lMarg" for="ch" forName="parentNode" refType="w" refFor="ch" refForName="image" fact="1.25"/>
            </dgm:constrLst>
          </dgm:else>
        </dgm:choose>
        <dgm:ruleLst>
          <dgm:rule type="w" for="ch" forName="childNode" val="NaN" fact="0.4" max="NaN"/>
          <dgm:rule type="h" for="ch" forName="childNode" val="NaN" fact="0.5" max="NaN"/>
        </dgm:ruleLst>
        <dgm:layoutNode name="image" styleLbl="fgImgPlace1">
          <dgm:alg type="sp"/>
          <dgm:shape xmlns:r="http://schemas.openxmlformats.org/officeDocument/2006/relationships" type="rect" r:blip="" zOrderOff="4" blipPhldr="1">
            <dgm:adjLst/>
          </dgm:shape>
          <dgm:presOf/>
          <dgm:constrLst/>
          <dgm:ruleLst/>
        </dgm:layoutNode>
        <dgm:layoutNode name="childNode" styleLbl="node1">
          <dgm:varLst>
            <dgm:bulletEnabled val="1"/>
          </dgm:varLst>
          <dgm:alg type="tx">
            <dgm:param type="stBulletLvl" val="1"/>
          </dgm:alg>
          <dgm:shape xmlns:r="http://schemas.openxmlformats.org/officeDocument/2006/relationships" type="rect" r:blip="" zOrderOff="2">
            <dgm:adjLst/>
          </dgm:shape>
          <dgm:presOf axis="des" ptType="node"/>
          <dgm:constrLst/>
          <dgm:ruleLst>
            <dgm:rule type="primFontSz" val="5" fact="NaN" max="NaN"/>
          </dgm:ruleLst>
        </dgm:layoutNode>
        <dgm:layoutNode name="parentNode" styleLbl="revTx">
          <dgm:varLst>
            <dgm:chMax val="0"/>
            <dgm:bulletEnabled val="1"/>
          </dgm:varLst>
          <dgm:choose name="Name7">
            <dgm:if name="Name8" func="var" arg="dir" op="equ" val="norm">
              <dgm:alg type="tx">
                <dgm:param type="autoTxRot" val="grav"/>
                <dgm:param type="txAnchorVert" val="t"/>
                <dgm:param type="parTxLTRAlign" val="r"/>
                <dgm:param type="parTxRTLAlign" val="r"/>
              </dgm:alg>
              <dgm:shape xmlns:r="http://schemas.openxmlformats.org/officeDocument/2006/relationships" rot="270" type="rect" r:blip="">
                <dgm:adjLst/>
              </dgm:shape>
              <dgm:presOf axis="self"/>
              <dgm:constrLst>
                <dgm:constr type="lMarg"/>
                <dgm:constr type="bMarg"/>
                <dgm:constr type="tMarg"/>
              </dgm:constrLst>
            </dgm:if>
            <dgm:else name="Name9">
              <dgm:alg type="tx">
                <dgm:param type="autoTxRot" val="grav"/>
                <dgm:param type="parTxLTRAlign" val="l"/>
                <dgm:param type="parTxRTLAlign" val="l"/>
              </dgm:alg>
              <dgm:shape xmlns:r="http://schemas.openxmlformats.org/officeDocument/2006/relationships" rot="90" type="rect" r:blip="">
                <dgm:adjLst/>
              </dgm:shape>
              <dgm:presOf axis="self"/>
              <dgm:constrLst>
                <dgm:constr type="rMarg"/>
                <dgm:constr type="bMarg"/>
                <dgm:constr type="tMarg"/>
              </dgm:constrLst>
            </dgm:else>
          </dgm:choose>
          <dgm:ruleLst>
            <dgm:rule type="primFontSz" val="5" fact="NaN" max="NaN"/>
          </dgm:ruleLst>
        </dgm:layoutNode>
      </dgm:layoutNode>
      <dgm:forEach name="Name10" axis="followSib" ptType="sibTrans" cnt="1">
        <dgm:layoutNode name="sibTrans">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43100" y="8685213"/>
            <a:ext cx="2971800" cy="457200"/>
          </a:xfrm>
          <a:prstGeom prst="rect">
            <a:avLst/>
          </a:prstGeom>
        </p:spPr>
        <p:txBody>
          <a:bodyPr vert="horz" lIns="91440" tIns="45720" rIns="91440" bIns="45720" rtlCol="0" anchor="b"/>
          <a:lstStyle>
            <a:lvl1pPr algn="r">
              <a:defRPr sz="1200"/>
            </a:lvl1pPr>
          </a:lstStyle>
          <a:p>
            <a:pPr algn="ctr"/>
            <a:fld id="{47855BD9-AF71-426C-9B9B-B0E52B88852E}" type="slidenum">
              <a:rPr lang="de-DE" sz="1000" smtClean="0"/>
              <a:pPr algn="ctr"/>
              <a:t>‹#›</a:t>
            </a:fld>
            <a:endParaRPr lang="de-DE" sz="1000" dirty="0"/>
          </a:p>
        </p:txBody>
      </p:sp>
    </p:spTree>
    <p:extLst>
      <p:ext uri="{BB962C8B-B14F-4D97-AF65-F5344CB8AC3E}">
        <p14:creationId xmlns:p14="http://schemas.microsoft.com/office/powerpoint/2010/main" val="37806701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749300" y="390525"/>
            <a:ext cx="5359400" cy="4019550"/>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es Placeholder 4"/>
          <p:cNvSpPr>
            <a:spLocks noGrp="1"/>
          </p:cNvSpPr>
          <p:nvPr>
            <p:ph type="body" sz="quarter" idx="3"/>
          </p:nvPr>
        </p:nvSpPr>
        <p:spPr>
          <a:xfrm>
            <a:off x="750600" y="4706112"/>
            <a:ext cx="5356800" cy="3939264"/>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7" name="Slide Number Placeholder 6"/>
          <p:cNvSpPr>
            <a:spLocks noGrp="1"/>
          </p:cNvSpPr>
          <p:nvPr>
            <p:ph type="sldNum" sz="quarter" idx="5"/>
          </p:nvPr>
        </p:nvSpPr>
        <p:spPr>
          <a:xfrm>
            <a:off x="2957512" y="8915402"/>
            <a:ext cx="942976" cy="205358"/>
          </a:xfrm>
          <a:prstGeom prst="rect">
            <a:avLst/>
          </a:prstGeom>
        </p:spPr>
        <p:txBody>
          <a:bodyPr vert="horz" lIns="91440" tIns="45720" rIns="91440" bIns="45720" rtlCol="0" anchor="b"/>
          <a:lstStyle>
            <a:lvl1pPr algn="ctr">
              <a:defRPr sz="1000"/>
            </a:lvl1pPr>
          </a:lstStyle>
          <a:p>
            <a:fld id="{7D8C2C35-2B8A-446E-BEC0-FD36716C29AC}" type="slidenum">
              <a:rPr lang="de-DE" smtClean="0"/>
              <a:pPr/>
              <a:t>‹#›</a:t>
            </a:fld>
            <a:endParaRPr lang="de-DE" dirty="0"/>
          </a:p>
        </p:txBody>
      </p:sp>
    </p:spTree>
    <p:extLst>
      <p:ext uri="{BB962C8B-B14F-4D97-AF65-F5344CB8AC3E}">
        <p14:creationId xmlns:p14="http://schemas.microsoft.com/office/powerpoint/2010/main" val="19087484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270000" indent="-180000" algn="l" defTabSz="914400" rtl="0" eaLnBrk="1" latinLnBrk="0" hangingPunct="1">
      <a:buClr>
        <a:schemeClr val="accent1"/>
      </a:buClr>
      <a:buSzPct val="100000"/>
      <a:buFont typeface="Wingdings" pitchFamily="2" charset="2"/>
      <a:buChar char=""/>
      <a:defRPr sz="1200" kern="1200">
        <a:solidFill>
          <a:schemeClr val="tx1"/>
        </a:solidFill>
        <a:latin typeface="+mn-lt"/>
        <a:ea typeface="+mn-ea"/>
        <a:cs typeface="+mn-cs"/>
      </a:defRPr>
    </a:lvl2pPr>
    <a:lvl3pPr marL="449263" indent="-182563" algn="l" defTabSz="914400" rtl="0" eaLnBrk="1" latinLnBrk="0" hangingPunct="1">
      <a:buClr>
        <a:schemeClr val="accent2"/>
      </a:buClr>
      <a:buSzPct val="80000"/>
      <a:buFont typeface="Symbol" pitchFamily="18" charset="2"/>
      <a:buChar char="-"/>
      <a:defRPr sz="1000" kern="1200">
        <a:solidFill>
          <a:schemeClr val="tx1"/>
        </a:solidFill>
        <a:latin typeface="+mn-lt"/>
        <a:ea typeface="+mn-ea"/>
        <a:cs typeface="+mn-cs"/>
      </a:defRPr>
    </a:lvl3pPr>
    <a:lvl4pPr marL="566738" indent="-133350" algn="l" defTabSz="914400" rtl="0" eaLnBrk="1" latinLnBrk="0" hangingPunct="1">
      <a:buClr>
        <a:schemeClr val="accent2"/>
      </a:buClr>
      <a:buFont typeface="Arial" pitchFamily="34" charset="0"/>
      <a:buChar char="–"/>
      <a:defRPr sz="10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portal.wdf.sap.corp/irj/portal?NavigationTarget=navurl://77c207260236b7849569ec6239665a79"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www.owasp.org/index.php/Resource_Injection" TargetMode="External"/><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a:t>
            </a:fld>
            <a:endParaRPr lang="de-DE"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FB6B3FB6-9580-41DC-B3E7-54C46CBFADA4}" type="slidenum">
              <a:rPr lang="de-DE" smtClean="0"/>
              <a:pPr/>
              <a:t>12</a:t>
            </a:fld>
            <a:endParaRPr lang="de-DE" dirty="0"/>
          </a:p>
        </p:txBody>
      </p:sp>
      <p:sp>
        <p:nvSpPr>
          <p:cNvPr id="9" name="Slide Image Placeholder 8"/>
          <p:cNvSpPr>
            <a:spLocks noGrp="1" noRot="1" noChangeAspect="1"/>
          </p:cNvSpPr>
          <p:nvPr>
            <p:ph type="sldImg"/>
          </p:nvPr>
        </p:nvSpPr>
        <p:spPr/>
      </p:sp>
      <p:sp>
        <p:nvSpPr>
          <p:cNvPr id="10" name="Notes Placeholder 9"/>
          <p:cNvSpPr>
            <a:spLocks noGrp="1"/>
          </p:cNvSpPr>
          <p:nvPr>
            <p:ph type="body" idx="1"/>
          </p:nvPr>
        </p:nvSpPr>
        <p:spPr/>
        <p:txBody>
          <a:bodyPr>
            <a:normAutofit/>
          </a:bodyPr>
          <a:lstStyle/>
          <a:p>
            <a:pPr>
              <a:buFont typeface="Arial" pitchFamily="34" charset="0"/>
              <a:buNone/>
            </a:pPr>
            <a:r>
              <a:rPr lang="de-DE" b="1" baseline="0" dirty="0" smtClean="0">
                <a:sym typeface="Wingdings" pitchFamily="2" charset="2"/>
              </a:rPr>
              <a:t>Key </a:t>
            </a:r>
            <a:r>
              <a:rPr lang="de-DE" b="1" baseline="0" dirty="0" smtClean="0">
                <a:sym typeface="Wingdings" pitchFamily="2" charset="2"/>
              </a:rPr>
              <a:t>Message:</a:t>
            </a:r>
          </a:p>
          <a:p>
            <a:pPr>
              <a:buFont typeface="Arial" pitchFamily="34" charset="0"/>
              <a:buNone/>
            </a:pPr>
            <a:r>
              <a:rPr lang="de-DE" baseline="0" dirty="0" smtClean="0">
                <a:sym typeface="Wingdings" pitchFamily="2" charset="2"/>
              </a:rPr>
              <a:t>-&gt; Users represent individuals</a:t>
            </a:r>
          </a:p>
          <a:p>
            <a:pPr>
              <a:buFont typeface="Arial" pitchFamily="34" charset="0"/>
              <a:buNone/>
            </a:pPr>
            <a:r>
              <a:rPr lang="de-DE" baseline="0" dirty="0" smtClean="0">
                <a:sym typeface="Wingdings" pitchFamily="2" charset="2"/>
              </a:rPr>
              <a:t>-&gt; Groups bundle users and groups (ease of administration)</a:t>
            </a:r>
          </a:p>
          <a:p>
            <a:pPr>
              <a:buFont typeface="Arial" pitchFamily="34" charset="0"/>
              <a:buNone/>
            </a:pPr>
            <a:r>
              <a:rPr lang="de-DE" baseline="0" dirty="0" smtClean="0">
                <a:sym typeface="Wingdings" pitchFamily="2" charset="2"/>
              </a:rPr>
              <a:t>-&gt; Roles bundle permissions (more see later in authorization section)</a:t>
            </a:r>
          </a:p>
          <a:p>
            <a:endParaRPr lang="de-DE" dirty="0" smtClean="0"/>
          </a:p>
          <a:p>
            <a:pPr>
              <a:buFont typeface="Arial" pitchFamily="34" charset="0"/>
              <a:buNone/>
            </a:pPr>
            <a:r>
              <a:rPr lang="de-DE" b="1" baseline="0" dirty="0" smtClean="0">
                <a:sym typeface="Wingdings" pitchFamily="2" charset="2"/>
              </a:rPr>
              <a:t>Slide notes:</a:t>
            </a:r>
          </a:p>
          <a:p>
            <a:r>
              <a:rPr lang="de-DE" dirty="0" smtClean="0"/>
              <a:t>User</a:t>
            </a:r>
          </a:p>
          <a:p>
            <a:r>
              <a:rPr lang="de-DE" dirty="0" smtClean="0"/>
              <a:t>-&gt; Has a set of attributes</a:t>
            </a:r>
            <a:r>
              <a:rPr lang="de-DE" baseline="0" dirty="0" smtClean="0"/>
              <a:t> like logon identifier (e. g. D098765), first name, last name, email address etc.</a:t>
            </a:r>
            <a:endParaRPr lang="de-DE" dirty="0" smtClean="0"/>
          </a:p>
          <a:p>
            <a:r>
              <a:rPr lang="de-DE" dirty="0" smtClean="0"/>
              <a:t>-&gt; Can also</a:t>
            </a:r>
            <a:r>
              <a:rPr lang="de-DE" baseline="0" dirty="0" smtClean="0"/>
              <a:t> have one or more credentials (e.g. password, biometric digital representation of fingerprint, iris,…)</a:t>
            </a:r>
            <a:endParaRPr lang="de-DE" dirty="0" smtClean="0"/>
          </a:p>
          <a:p>
            <a:endParaRPr lang="de-DE" dirty="0" smtClean="0"/>
          </a:p>
          <a:p>
            <a:r>
              <a:rPr lang="de-DE" dirty="0" smtClean="0"/>
              <a:t>Group</a:t>
            </a:r>
          </a:p>
          <a:p>
            <a:r>
              <a:rPr lang="de-DE" dirty="0" smtClean="0"/>
              <a:t>-&gt; Used for combining multiple users or also</a:t>
            </a:r>
            <a:r>
              <a:rPr lang="de-DE" baseline="0" dirty="0" smtClean="0"/>
              <a:t> groups to </a:t>
            </a:r>
            <a:r>
              <a:rPr lang="de-DE" dirty="0" smtClean="0"/>
              <a:t>ease administration tasks</a:t>
            </a:r>
          </a:p>
          <a:p>
            <a:r>
              <a:rPr lang="de-DE" dirty="0" smtClean="0"/>
              <a:t>-&gt;</a:t>
            </a:r>
            <a:r>
              <a:rPr lang="de-DE" baseline="0" dirty="0" smtClean="0"/>
              <a:t> Can also represent organizational structures depending on customer scenario</a:t>
            </a:r>
          </a:p>
          <a:p>
            <a:r>
              <a:rPr lang="de-DE" baseline="0" dirty="0" smtClean="0"/>
              <a:t>-&gt; Expert advice: Groups could also be realized with roles only (bundling permissions and users), but group concept was derived from group concept of LDAP directories.</a:t>
            </a:r>
          </a:p>
          <a:p>
            <a:endParaRPr lang="de-DE" dirty="0" smtClean="0"/>
          </a:p>
          <a:p>
            <a:r>
              <a:rPr lang="de-DE" dirty="0" smtClean="0"/>
              <a:t>Role</a:t>
            </a:r>
          </a:p>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-&gt; Used to bundle permission in a system</a:t>
            </a:r>
            <a:r>
              <a:rPr lang="de-DE" baseline="0" dirty="0" smtClean="0"/>
              <a:t> (e. g. A member of role „Manager“ may access the manager desktop in a corporate portal).</a:t>
            </a:r>
            <a:endParaRPr lang="de-DE" dirty="0" smtClean="0"/>
          </a:p>
          <a:p>
            <a:r>
              <a:rPr lang="de-DE" dirty="0" smtClean="0"/>
              <a:t>-&gt; Role can be assigned to users</a:t>
            </a:r>
            <a:r>
              <a:rPr lang="de-DE" baseline="0" dirty="0" smtClean="0"/>
              <a:t> or groups</a:t>
            </a:r>
          </a:p>
          <a:p>
            <a:endParaRPr lang="de-DE"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13</a:t>
            </a:fld>
            <a:endParaRPr lang="de-DE"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14</a:t>
            </a:fld>
            <a:endParaRPr lang="de-DE"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keytool</a:t>
            </a:r>
            <a:r>
              <a:rPr lang="en-US" dirty="0" smtClean="0"/>
              <a:t> </a:t>
            </a:r>
            <a:r>
              <a:rPr lang="en-US" dirty="0" smtClean="0"/>
              <a:t>-</a:t>
            </a:r>
            <a:r>
              <a:rPr lang="en-US" dirty="0" err="1" smtClean="0"/>
              <a:t>genkey</a:t>
            </a:r>
            <a:r>
              <a:rPr lang="en-US" dirty="0" smtClean="0"/>
              <a:t> -alias tomcat -</a:t>
            </a:r>
            <a:r>
              <a:rPr lang="en-US" dirty="0" err="1" smtClean="0"/>
              <a:t>keystore</a:t>
            </a:r>
            <a:r>
              <a:rPr lang="en-US" dirty="0" smtClean="0"/>
              <a:t> keystore.jks</a:t>
            </a:r>
          </a:p>
          <a:p>
            <a:r>
              <a:rPr lang="en-US" dirty="0" smtClean="0"/>
              <a:t>place the generated keystore.jks in conf folder of tomcat and set </a:t>
            </a:r>
            <a:r>
              <a:rPr lang="en-US" dirty="0" err="1" smtClean="0"/>
              <a:t>keystoreFile</a:t>
            </a:r>
            <a:r>
              <a:rPr lang="en-US" dirty="0" smtClean="0"/>
              <a:t>="conf/keystore.jks"</a:t>
            </a:r>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15</a:t>
            </a:fld>
            <a:endParaRPr lang="de-DE"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FB6B3FB6-9580-41DC-B3E7-54C46CBFADA4}" type="slidenum">
              <a:rPr lang="de-DE" smtClean="0"/>
              <a:pPr/>
              <a:t>16</a:t>
            </a:fld>
            <a:endParaRPr lang="de-DE" dirty="0"/>
          </a:p>
        </p:txBody>
      </p:sp>
      <p:sp>
        <p:nvSpPr>
          <p:cNvPr id="9" name="Slide Image Placeholder 8"/>
          <p:cNvSpPr>
            <a:spLocks noGrp="1" noRot="1" noChangeAspect="1"/>
          </p:cNvSpPr>
          <p:nvPr>
            <p:ph type="sldImg"/>
          </p:nvPr>
        </p:nvSpPr>
        <p:spPr/>
      </p:sp>
      <p:sp>
        <p:nvSpPr>
          <p:cNvPr id="10" name="Notes Placeholder 9"/>
          <p:cNvSpPr>
            <a:spLocks noGrp="1"/>
          </p:cNvSpPr>
          <p:nvPr>
            <p:ph type="body" idx="1"/>
          </p:nvPr>
        </p:nvSpPr>
        <p:spPr/>
        <p:txBody>
          <a:bodyPr>
            <a:normAutofit/>
          </a:bodyPr>
          <a:lstStyle/>
          <a:p>
            <a:pPr>
              <a:buFont typeface="Arial" pitchFamily="34" charset="0"/>
              <a:buNone/>
            </a:pPr>
            <a:r>
              <a:rPr lang="de-DE" b="1" baseline="0" dirty="0" smtClean="0">
                <a:sym typeface="Wingdings" pitchFamily="2" charset="2"/>
              </a:rPr>
              <a:t>Key Message:</a:t>
            </a:r>
          </a:p>
          <a:p>
            <a:pPr>
              <a:buFont typeface="Arial" pitchFamily="34" charset="0"/>
              <a:buNone/>
            </a:pPr>
            <a:r>
              <a:rPr lang="de-DE" baseline="0" dirty="0" smtClean="0">
                <a:sym typeface="Wingdings" pitchFamily="2" charset="2"/>
              </a:rPr>
              <a:t>-&gt; Security Auditing is important not only for legal reasons, but also to protect the system itself!</a:t>
            </a:r>
          </a:p>
          <a:p>
            <a:endParaRPr lang="de-DE" dirty="0" smtClean="0"/>
          </a:p>
          <a:p>
            <a:r>
              <a:rPr lang="de-DE" b="1" dirty="0" smtClean="0"/>
              <a:t>Slide</a:t>
            </a:r>
            <a:r>
              <a:rPr lang="de-DE" b="1" baseline="0" dirty="0" smtClean="0"/>
              <a:t> Notes:</a:t>
            </a:r>
            <a:endParaRPr lang="de-DE" b="1" dirty="0" smtClean="0"/>
          </a:p>
          <a:p>
            <a:r>
              <a:rPr lang="en-US" dirty="0" smtClean="0"/>
              <a:t>Security Auditing is about keeping track of:</a:t>
            </a:r>
          </a:p>
          <a:p>
            <a:r>
              <a:rPr lang="en-US" dirty="0" smtClean="0"/>
              <a:t>-&gt; who (which user) has</a:t>
            </a:r>
          </a:p>
          <a:p>
            <a:r>
              <a:rPr lang="en-US" dirty="0" smtClean="0"/>
              <a:t>-&gt; when (system timestamp) done</a:t>
            </a:r>
          </a:p>
          <a:p>
            <a:r>
              <a:rPr lang="en-US" dirty="0" smtClean="0"/>
              <a:t>-&gt; what (action or event) in a system</a:t>
            </a:r>
          </a:p>
          <a:p>
            <a:endParaRPr lang="en-US" dirty="0" smtClean="0"/>
          </a:p>
          <a:p>
            <a:r>
              <a:rPr lang="en-US" dirty="0" smtClean="0"/>
              <a:t>Security Auditing is important to…</a:t>
            </a:r>
          </a:p>
          <a:p>
            <a:r>
              <a:rPr lang="en-US" dirty="0" smtClean="0"/>
              <a:t>-&gt; detect wrong permission setup: </a:t>
            </a:r>
          </a:p>
          <a:p>
            <a:r>
              <a:rPr lang="en-US" dirty="0" smtClean="0"/>
              <a:t>    Assignments of privileges to roles and users are traced</a:t>
            </a:r>
            <a:r>
              <a:rPr lang="en-US" baseline="0" dirty="0" smtClean="0"/>
              <a:t> and can be evaluated during security audits to ensure that users only have the privileges they are supposed to have.</a:t>
            </a:r>
            <a:endParaRPr lang="en-US" dirty="0" smtClean="0"/>
          </a:p>
          <a:p>
            <a:r>
              <a:rPr lang="en-US" dirty="0" smtClean="0"/>
              <a:t>-&gt; detect attacks:</a:t>
            </a:r>
          </a:p>
          <a:p>
            <a:r>
              <a:rPr lang="en-US" dirty="0" smtClean="0"/>
              <a:t>    An</a:t>
            </a:r>
            <a:r>
              <a:rPr lang="en-US" baseline="0" dirty="0" smtClean="0"/>
              <a:t> increased number of failed logon attempts or failed permission checks can be a hint for external or internal attacks.</a:t>
            </a:r>
            <a:endParaRPr lang="en-US" dirty="0" smtClean="0"/>
          </a:p>
          <a:p>
            <a:r>
              <a:rPr lang="en-US" dirty="0" smtClean="0"/>
              <a:t>-&gt; track changes of privileges:</a:t>
            </a:r>
          </a:p>
          <a:p>
            <a:r>
              <a:rPr lang="en-US" dirty="0" smtClean="0"/>
              <a:t>    Every single change of privileges might be critical.</a:t>
            </a:r>
          </a:p>
          <a:p>
            <a:r>
              <a:rPr lang="en-US" dirty="0" smtClean="0"/>
              <a:t>-&gt; track resource access:</a:t>
            </a:r>
          </a:p>
          <a:p>
            <a:r>
              <a:rPr lang="en-US" dirty="0" smtClean="0"/>
              <a:t>    Especially failed resource access is most likely a security issue</a:t>
            </a:r>
            <a:r>
              <a:rPr lang="en-US" baseline="0" dirty="0" smtClean="0"/>
              <a:t> although the motivation behind the might be completely different:</a:t>
            </a:r>
            <a:endParaRPr lang="en-US" dirty="0" smtClean="0"/>
          </a:p>
          <a:p>
            <a:r>
              <a:rPr lang="en-US" dirty="0" smtClean="0"/>
              <a:t>    -&gt; Either the</a:t>
            </a:r>
            <a:r>
              <a:rPr lang="en-US" baseline="0" dirty="0" smtClean="0"/>
              <a:t> user (good guy) does not have sufficient privileges to do his work (follow-up work for an administrator), or </a:t>
            </a:r>
          </a:p>
          <a:p>
            <a:r>
              <a:rPr lang="en-US" baseline="0" dirty="0" smtClean="0"/>
              <a:t>    -&gt; an attacker (bad guy) tries to access resources</a:t>
            </a:r>
          </a:p>
          <a:p>
            <a:r>
              <a:rPr lang="en-US" baseline="0" dirty="0" smtClean="0"/>
              <a:t>    Also successful resource access might be worth tracking (e. g. for critical resources and compliance reasons)</a:t>
            </a:r>
            <a:endParaRPr lang="en-US" dirty="0" smtClean="0"/>
          </a:p>
          <a:p>
            <a:r>
              <a:rPr lang="en-US" dirty="0" smtClean="0"/>
              <a:t>-&gt; comply to legal requirements like </a:t>
            </a:r>
          </a:p>
          <a:p>
            <a:r>
              <a:rPr lang="en-US" dirty="0" smtClean="0"/>
              <a:t>    -&gt;FDA (USA: Food and Drug Administration)</a:t>
            </a:r>
          </a:p>
          <a:p>
            <a:r>
              <a:rPr lang="en-US" dirty="0" smtClean="0"/>
              <a:t>    -&gt;SOX (USA: Sarbanes-Oxley Act)</a:t>
            </a:r>
          </a:p>
          <a:p>
            <a:r>
              <a:rPr lang="en-US" dirty="0" smtClean="0"/>
              <a:t>    -&gt; …</a:t>
            </a:r>
            <a:r>
              <a:rPr lang="en-US" baseline="0" dirty="0" smtClean="0"/>
              <a:t> (other local laws and regulations)</a:t>
            </a:r>
            <a:endParaRPr lang="en-US" dirty="0" smtClean="0"/>
          </a:p>
          <a:p>
            <a:endParaRPr lang="en-US" dirty="0" smtClean="0"/>
          </a:p>
          <a:p>
            <a:r>
              <a:rPr lang="en-US" b="1" dirty="0" smtClean="0"/>
              <a:t>Further</a:t>
            </a:r>
            <a:r>
              <a:rPr lang="en-US" b="1" baseline="0" dirty="0" smtClean="0"/>
              <a:t> Information:</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Legal Security Auditing Requirements: </a:t>
            </a:r>
            <a:r>
              <a:rPr lang="de-DE" sz="1200" u="sng" kern="1200" dirty="0" smtClean="0">
                <a:solidFill>
                  <a:schemeClr val="tx1"/>
                </a:solidFill>
                <a:latin typeface="+mn-lt"/>
                <a:ea typeface="+mn-ea"/>
                <a:cs typeface="+mn-cs"/>
                <a:hlinkClick r:id="rId3"/>
              </a:rPr>
              <a:t>https://portal.wdf.sap.corp/irj/portal?NavigationTarget=navurl://77c207260236b7849569ec6239665a79</a:t>
            </a:r>
            <a:endParaRPr lang="de-DE" sz="1200" kern="1200" dirty="0" smtClean="0">
              <a:solidFill>
                <a:schemeClr val="tx1"/>
              </a:solidFill>
              <a:latin typeface="+mn-lt"/>
              <a:ea typeface="+mn-ea"/>
              <a:cs typeface="+mn-cs"/>
            </a:endParaRPr>
          </a:p>
          <a:p>
            <a:endParaRPr lang="en-US" dirty="0" smtClean="0"/>
          </a:p>
          <a:p>
            <a:endParaRPr lang="de-DE" dirty="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17</a:t>
            </a:fld>
            <a:endParaRPr lang="de-DE"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18</a:t>
            </a:fld>
            <a:endParaRPr lang="de-DE"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19</a:t>
            </a:fld>
            <a:endParaRPr lang="de-DE"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 Path Traversal attack aims to access files and directories that are stored outside the web root folder. By browsing the application, the attacker looks for absolute links to files stored on the web server. By manipulating variables that reference files with “dot-dot-slash (../)” sequences and its variations, it may be possible to access arbitrary files and directories stored on file system, including application source code, configuration and critical system files, limited by system operational access control. The attacker uses “../” sequences to move up to root directory, thus permitting navigation through the file system. </a:t>
            </a:r>
          </a:p>
          <a:p>
            <a:r>
              <a:rPr lang="en-US" dirty="0" smtClean="0"/>
              <a:t>This attack can be executed with an external malicious code injected on the path, like the </a:t>
            </a:r>
            <a:r>
              <a:rPr lang="en-US" dirty="0" smtClean="0">
                <a:hlinkClick r:id="rId3" tooltip="Resource Injection"/>
              </a:rPr>
              <a:t>Resource Injection</a:t>
            </a:r>
            <a:r>
              <a:rPr lang="en-US" dirty="0" smtClean="0"/>
              <a:t> attack. To perform this attack it’s not necessary to use a specific tool; attackers typically use a spider/crawler to detect all URLs available. </a:t>
            </a:r>
          </a:p>
          <a:p>
            <a:r>
              <a:rPr lang="en-US" dirty="0" smtClean="0"/>
              <a:t>This attack is also known as “dot-dot-slash”, “directory traversal”, “directory climbing” and “backtracking”. </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26</a:t>
            </a:fld>
            <a:endParaRPr lang="de-DE"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D8C2C35-2B8A-446E-BEC0-FD36716C29AC}" type="slidenum">
              <a:rPr lang="de-DE" smtClean="0"/>
              <a:pPr/>
              <a:t>36</a:t>
            </a:fld>
            <a:endParaRPr lang="de-DE"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3</a:t>
            </a:fld>
            <a:endParaRPr lang="de-DE" dirty="0"/>
          </a:p>
        </p:txBody>
      </p:sp>
    </p:spTree>
    <p:extLst>
      <p:ext uri="{BB962C8B-B14F-4D97-AF65-F5344CB8AC3E}">
        <p14:creationId xmlns:p14="http://schemas.microsoft.com/office/powerpoint/2010/main" val="311620859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37</a:t>
            </a:fld>
            <a:endParaRPr lang="de-DE"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40</a:t>
            </a:fld>
            <a:endParaRPr lang="de-DE" dirty="0"/>
          </a:p>
        </p:txBody>
      </p:sp>
      <p:sp>
        <p:nvSpPr>
          <p:cNvPr id="15" name="Slide Image Placeholder 14"/>
          <p:cNvSpPr>
            <a:spLocks noGrp="1" noRot="1" noChangeAspect="1"/>
          </p:cNvSpPr>
          <p:nvPr>
            <p:ph type="sldImg"/>
          </p:nvPr>
        </p:nvSpPr>
        <p:spPr/>
      </p:sp>
      <p:sp>
        <p:nvSpPr>
          <p:cNvPr id="16" name="Notes Placeholder 15"/>
          <p:cNvSpPr>
            <a:spLocks noGrp="1"/>
          </p:cNvSpPr>
          <p:nvPr>
            <p:ph type="body" idx="1"/>
          </p:nvPr>
        </p:nvSpPr>
        <p:spPr/>
        <p:txBody>
          <a:bodyPr>
            <a:normAutofit/>
          </a:bodyPr>
          <a:lstStyle/>
          <a:p>
            <a:endParaRPr lang="de-DE"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4</a:t>
            </a:fld>
            <a:endParaRPr lang="de-DE" dirty="0"/>
          </a:p>
        </p:txBody>
      </p:sp>
    </p:spTree>
    <p:extLst>
      <p:ext uri="{BB962C8B-B14F-4D97-AF65-F5344CB8AC3E}">
        <p14:creationId xmlns:p14="http://schemas.microsoft.com/office/powerpoint/2010/main" val="35158865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FB6B3FB6-9580-41DC-B3E7-54C46CBFADA4}" type="slidenum">
              <a:rPr lang="de-DE" smtClean="0"/>
              <a:pPr/>
              <a:t>6</a:t>
            </a:fld>
            <a:endParaRPr lang="de-DE" dirty="0"/>
          </a:p>
        </p:txBody>
      </p:sp>
      <p:sp>
        <p:nvSpPr>
          <p:cNvPr id="9" name="Slide Image Placeholder 8"/>
          <p:cNvSpPr>
            <a:spLocks noGrp="1" noRot="1" noChangeAspect="1"/>
          </p:cNvSpPr>
          <p:nvPr>
            <p:ph type="sldImg"/>
          </p:nvPr>
        </p:nvSpPr>
        <p:spPr/>
      </p:sp>
      <p:sp>
        <p:nvSpPr>
          <p:cNvPr id="10" name="Notes Placeholder 9"/>
          <p:cNvSpPr>
            <a:spLocks noGrp="1"/>
          </p:cNvSpPr>
          <p:nvPr>
            <p:ph type="body" idx="1"/>
          </p:nvPr>
        </p:nvSpPr>
        <p:spPr/>
        <p:txBody>
          <a:bodyPr>
            <a:normAutofit/>
          </a:bodyPr>
          <a:lstStyle/>
          <a:p>
            <a:pPr>
              <a:buFont typeface="Arial" pitchFamily="34" charset="0"/>
              <a:buNone/>
            </a:pPr>
            <a:r>
              <a:rPr lang="de-DE" b="1" baseline="0" dirty="0" smtClean="0">
                <a:sym typeface="Wingdings" pitchFamily="2" charset="2"/>
              </a:rPr>
              <a:t>Key </a:t>
            </a:r>
            <a:r>
              <a:rPr lang="de-DE" b="1" baseline="0" dirty="0" smtClean="0">
                <a:sym typeface="Wingdings" pitchFamily="2" charset="2"/>
              </a:rPr>
              <a:t>Message:</a:t>
            </a:r>
          </a:p>
          <a:p>
            <a:pPr>
              <a:buFont typeface="Arial" pitchFamily="34" charset="0"/>
              <a:buNone/>
            </a:pPr>
            <a:r>
              <a:rPr lang="de-DE" baseline="0" dirty="0" smtClean="0">
                <a:sym typeface="Wingdings" pitchFamily="2" charset="2"/>
              </a:rPr>
              <a:t>-&gt; Purpose of authentication is to identify a person</a:t>
            </a:r>
          </a:p>
          <a:p>
            <a:pPr>
              <a:buFont typeface="Arial" pitchFamily="34" charset="0"/>
              <a:buNone/>
            </a:pPr>
            <a:r>
              <a:rPr lang="de-DE" baseline="0" dirty="0" smtClean="0">
                <a:sym typeface="Wingdings" pitchFamily="2" charset="2"/>
              </a:rPr>
              <a:t>-&gt; Different mechanisms exist how to achieve this authentication</a:t>
            </a:r>
          </a:p>
          <a:p>
            <a:pPr>
              <a:buFont typeface="Arial" pitchFamily="34" charset="0"/>
              <a:buNone/>
            </a:pPr>
            <a:r>
              <a:rPr lang="de-DE" baseline="0" dirty="0" smtClean="0">
                <a:sym typeface="Wingdings" pitchFamily="2" charset="2"/>
              </a:rPr>
              <a:t>-&gt; Combinations of these different mechanisms lead to even higher security</a:t>
            </a:r>
          </a:p>
          <a:p>
            <a:endParaRPr lang="de-DE" dirty="0" smtClean="0"/>
          </a:p>
          <a:p>
            <a:pPr>
              <a:buFont typeface="Arial" pitchFamily="34" charset="0"/>
              <a:buNone/>
            </a:pPr>
            <a:r>
              <a:rPr lang="de-DE" b="1" baseline="0" dirty="0" smtClean="0">
                <a:sym typeface="Wingdings" pitchFamily="2" charset="2"/>
              </a:rPr>
              <a:t>Slide notes:</a:t>
            </a:r>
          </a:p>
          <a:p>
            <a:pPr>
              <a:buFont typeface="Arial" pitchFamily="34" charset="0"/>
              <a:buNone/>
            </a:pPr>
            <a:r>
              <a:rPr lang="de-DE" dirty="0" smtClean="0"/>
              <a:t>-&gt; In general, this authentication happens</a:t>
            </a:r>
            <a:r>
              <a:rPr lang="de-DE" baseline="0" dirty="0" smtClean="0"/>
              <a:t> for instance</a:t>
            </a:r>
          </a:p>
          <a:p>
            <a:pPr>
              <a:buFont typeface="Arial" pitchFamily="34" charset="0"/>
              <a:buNone/>
            </a:pPr>
            <a:r>
              <a:rPr lang="de-DE" baseline="0" dirty="0" smtClean="0"/>
              <a:t>     -&gt; When an end-user wants to access a protected resource at an application server. </a:t>
            </a:r>
          </a:p>
          <a:p>
            <a:pPr>
              <a:buFont typeface="Arial" pitchFamily="34" charset="0"/>
              <a:buNone/>
            </a:pPr>
            <a:r>
              <a:rPr lang="de-DE" baseline="0" dirty="0" smtClean="0"/>
              <a:t>          This is the point in time when the application server needs to determine who is accessing this protected resource</a:t>
            </a:r>
          </a:p>
          <a:p>
            <a:pPr>
              <a:buFont typeface="Arial" pitchFamily="34" charset="0"/>
              <a:buNone/>
            </a:pPr>
            <a:r>
              <a:rPr lang="de-DE" baseline="0" dirty="0" smtClean="0"/>
              <a:t>     -&gt; When a service is being accessed by either an application or another service on behalf of an end-user </a:t>
            </a:r>
          </a:p>
          <a:p>
            <a:pPr>
              <a:buFont typeface="Arial" pitchFamily="34" charset="0"/>
              <a:buNone/>
            </a:pPr>
            <a:r>
              <a:rPr lang="de-DE" dirty="0" smtClean="0"/>
              <a:t>-&gt; </a:t>
            </a:r>
            <a:r>
              <a:rPr lang="de-DE" baseline="0" dirty="0" smtClean="0">
                <a:sym typeface="Wingdings" pitchFamily="2" charset="2"/>
              </a:rPr>
              <a:t>Mechanisms for authentication make use of</a:t>
            </a:r>
          </a:p>
          <a:p>
            <a:pPr>
              <a:buFont typeface="Arial" pitchFamily="34" charset="0"/>
              <a:buNone/>
            </a:pPr>
            <a:r>
              <a:rPr lang="de-DE" baseline="0" dirty="0" smtClean="0">
                <a:sym typeface="Wingdings" pitchFamily="2" charset="2"/>
              </a:rPr>
              <a:t>     -&gt; usernames and passwords (something you know)</a:t>
            </a:r>
          </a:p>
          <a:p>
            <a:pPr>
              <a:buFont typeface="Arial" pitchFamily="34" charset="0"/>
              <a:buNone/>
            </a:pPr>
            <a:r>
              <a:rPr lang="de-DE" baseline="0" dirty="0" smtClean="0">
                <a:sym typeface="Wingdings" pitchFamily="2" charset="2"/>
              </a:rPr>
              <a:t>     -&gt; X.509 client certificates (something you have, as the private key of the certificate should be available only to you)</a:t>
            </a:r>
          </a:p>
          <a:p>
            <a:pPr>
              <a:buFont typeface="Arial" pitchFamily="34" charset="0"/>
              <a:buNone/>
            </a:pPr>
            <a:r>
              <a:rPr lang="de-DE" baseline="0" dirty="0" smtClean="0">
                <a:sym typeface="Wingdings" pitchFamily="2" charset="2"/>
              </a:rPr>
              <a:t>     -&gt; Biometric data</a:t>
            </a:r>
          </a:p>
          <a:p>
            <a:pPr>
              <a:buFont typeface="Arial" pitchFamily="34" charset="0"/>
              <a:buNone/>
            </a:pPr>
            <a:r>
              <a:rPr lang="de-DE" baseline="0" dirty="0" smtClean="0">
                <a:sym typeface="Wingdings" pitchFamily="2" charset="2"/>
              </a:rPr>
              <a:t>-&gt; Multi-factor authentication combines different mechanisms to increase security</a:t>
            </a:r>
          </a:p>
          <a:p>
            <a:pPr>
              <a:buFont typeface="Arial" pitchFamily="34" charset="0"/>
              <a:buNone/>
            </a:pPr>
            <a:r>
              <a:rPr lang="de-DE" baseline="0" dirty="0" smtClean="0">
                <a:sym typeface="Wingdings" pitchFamily="2" charset="2"/>
              </a:rPr>
              <a:t>    -&gt; increased security</a:t>
            </a:r>
          </a:p>
          <a:p>
            <a:pPr>
              <a:buFont typeface="Arial" pitchFamily="34" charset="0"/>
              <a:buNone/>
            </a:pPr>
            <a:endParaRPr lang="de-DE" baseline="0" dirty="0" smtClean="0">
              <a:sym typeface="Wingdings" pitchFamily="2" charset="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FB6B3FB6-9580-41DC-B3E7-54C46CBFADA4}" type="slidenum">
              <a:rPr lang="de-DE" smtClean="0"/>
              <a:pPr/>
              <a:t>7</a:t>
            </a:fld>
            <a:endParaRPr lang="de-DE" dirty="0"/>
          </a:p>
        </p:txBody>
      </p:sp>
      <p:sp>
        <p:nvSpPr>
          <p:cNvPr id="9" name="Slide Image Placeholder 8"/>
          <p:cNvSpPr>
            <a:spLocks noGrp="1" noRot="1" noChangeAspect="1"/>
          </p:cNvSpPr>
          <p:nvPr>
            <p:ph type="sldImg"/>
          </p:nvPr>
        </p:nvSpPr>
        <p:spPr/>
      </p:sp>
      <p:sp>
        <p:nvSpPr>
          <p:cNvPr id="10" name="Notes Placeholder 9"/>
          <p:cNvSpPr>
            <a:spLocks noGrp="1"/>
          </p:cNvSpPr>
          <p:nvPr>
            <p:ph type="body" idx="1"/>
          </p:nvPr>
        </p:nvSpPr>
        <p:spPr/>
        <p:txBody>
          <a:bodyPr>
            <a:normAutofit fontScale="55000" lnSpcReduction="20000"/>
          </a:bodyPr>
          <a:lstStyle/>
          <a:p>
            <a:pPr>
              <a:buFont typeface="Arial" pitchFamily="34" charset="0"/>
              <a:buNone/>
            </a:pPr>
            <a:r>
              <a:rPr lang="de-DE" b="1" baseline="0" dirty="0" smtClean="0">
                <a:sym typeface="Wingdings" pitchFamily="2" charset="2"/>
              </a:rPr>
              <a:t>Key Message:</a:t>
            </a:r>
          </a:p>
          <a:p>
            <a:pPr>
              <a:buFont typeface="Arial" pitchFamily="34" charset="0"/>
              <a:buNone/>
            </a:pPr>
            <a:r>
              <a:rPr lang="de-DE" baseline="0" dirty="0" smtClean="0">
                <a:sym typeface="Wingdings" pitchFamily="2" charset="2"/>
              </a:rPr>
              <a:t>-&gt; Different standards for username &amp; password authentication exist</a:t>
            </a:r>
          </a:p>
          <a:p>
            <a:pPr>
              <a:buFont typeface="Arial" pitchFamily="34" charset="0"/>
              <a:buNone/>
            </a:pPr>
            <a:r>
              <a:rPr lang="de-DE" baseline="0" dirty="0" smtClean="0">
                <a:sym typeface="Wingdings" pitchFamily="2" charset="2"/>
              </a:rPr>
              <a:t>-&gt; Transport layer security (encryption) essential for all of them</a:t>
            </a:r>
          </a:p>
          <a:p>
            <a:endParaRPr lang="de-DE" dirty="0" smtClean="0"/>
          </a:p>
          <a:p>
            <a:pPr>
              <a:buFont typeface="Arial" pitchFamily="34" charset="0"/>
              <a:buNone/>
            </a:pPr>
            <a:r>
              <a:rPr lang="de-DE" b="1" baseline="0" dirty="0" smtClean="0">
                <a:sym typeface="Wingdings" pitchFamily="2" charset="2"/>
              </a:rPr>
              <a:t>Slide notes:</a:t>
            </a:r>
          </a:p>
          <a:p>
            <a:r>
              <a:rPr lang="en-US" dirty="0" smtClean="0">
                <a:solidFill>
                  <a:schemeClr val="tx2"/>
                </a:solidFill>
                <a:sym typeface="Wingdings" pitchFamily="2" charset="2"/>
              </a:rPr>
              <a:t>FORM based authentication</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tx2"/>
                </a:solidFill>
                <a:sym typeface="Wingdings" pitchFamily="2" charset="2"/>
              </a:rPr>
              <a:t>-&gt; When a protected resource is accessed, the application server creates</a:t>
            </a:r>
            <a:r>
              <a:rPr lang="en-US" baseline="0" dirty="0" smtClean="0">
                <a:solidFill>
                  <a:schemeClr val="tx2"/>
                </a:solidFill>
                <a:sym typeface="Wingdings" pitchFamily="2" charset="2"/>
              </a:rPr>
              <a:t> the configured login form which is rendered by the browser</a:t>
            </a:r>
          </a:p>
          <a:p>
            <a:r>
              <a:rPr lang="en-US" dirty="0" smtClean="0">
                <a:solidFill>
                  <a:schemeClr val="tx2"/>
                </a:solidFill>
                <a:sym typeface="Wingdings" pitchFamily="2" charset="2"/>
              </a:rPr>
              <a:t>-&gt; This customizable login form allows</a:t>
            </a:r>
            <a:r>
              <a:rPr lang="en-US" baseline="0" dirty="0" smtClean="0">
                <a:solidFill>
                  <a:schemeClr val="tx2"/>
                </a:solidFill>
                <a:sym typeface="Wingdings" pitchFamily="2" charset="2"/>
              </a:rPr>
              <a:t> to use the look and feel defined for the application server / application</a:t>
            </a:r>
          </a:p>
          <a:p>
            <a:r>
              <a:rPr lang="en-US" baseline="0" dirty="0" smtClean="0">
                <a:solidFill>
                  <a:schemeClr val="tx2"/>
                </a:solidFill>
                <a:sym typeface="Wingdings" pitchFamily="2" charset="2"/>
              </a:rPr>
              <a:t>-&gt; Username and password are transmitted as (clear text) HTTP POST parameters in the HTTP body</a:t>
            </a:r>
          </a:p>
          <a:p>
            <a:r>
              <a:rPr lang="en-US" baseline="0" dirty="0" smtClean="0">
                <a:solidFill>
                  <a:schemeClr val="tx2"/>
                </a:solidFill>
                <a:sym typeface="Wingdings" pitchFamily="2" charset="2"/>
              </a:rPr>
              <a:t>-&gt; SSL/TLS is required to protect the confidentiality of the clear text transmission from eavesdropping</a:t>
            </a:r>
          </a:p>
          <a:p>
            <a:r>
              <a:rPr lang="en-US" baseline="0" dirty="0" smtClean="0">
                <a:solidFill>
                  <a:schemeClr val="tx2"/>
                </a:solidFill>
                <a:sym typeface="Wingdings" pitchFamily="2" charset="2"/>
              </a:rPr>
              <a:t>-&gt; The username and password are not automatically stored in the browser as opposed to BASIC for example</a:t>
            </a:r>
          </a:p>
          <a:p>
            <a:r>
              <a:rPr lang="en-US" baseline="0" dirty="0" smtClean="0">
                <a:solidFill>
                  <a:schemeClr val="tx2"/>
                </a:solidFill>
                <a:sym typeface="Wingdings" pitchFamily="2" charset="2"/>
              </a:rPr>
              <a:t>     Note: Obviously browser features might opt to store form parameters (username and password), but that depends on the user’s choice.</a:t>
            </a:r>
          </a:p>
          <a:p>
            <a:r>
              <a:rPr lang="en-US" baseline="0" dirty="0" smtClean="0">
                <a:solidFill>
                  <a:schemeClr val="tx2"/>
                </a:solidFill>
                <a:sym typeface="Wingdings" pitchFamily="2" charset="2"/>
              </a:rPr>
              <a:t>-&gt; As the credentials are not automatically submitted with subsequent requests, a regular logoff can be triggered by the user.</a:t>
            </a:r>
          </a:p>
          <a:p>
            <a:r>
              <a:rPr lang="en-US" baseline="0" dirty="0" smtClean="0">
                <a:solidFill>
                  <a:schemeClr val="tx2"/>
                </a:solidFill>
                <a:sym typeface="Wingdings" pitchFamily="2" charset="2"/>
              </a:rPr>
              <a:t>-&gt; The HTTP POST method has already defined semantics in the context of </a:t>
            </a:r>
            <a:r>
              <a:rPr lang="en-US" baseline="0" dirty="0" err="1" smtClean="0">
                <a:solidFill>
                  <a:schemeClr val="tx2"/>
                </a:solidFill>
                <a:sym typeface="Wingdings" pitchFamily="2" charset="2"/>
              </a:rPr>
              <a:t>RESTful</a:t>
            </a:r>
            <a:r>
              <a:rPr lang="en-US" baseline="0" dirty="0" smtClean="0">
                <a:solidFill>
                  <a:schemeClr val="tx2"/>
                </a:solidFill>
                <a:sym typeface="Wingdings" pitchFamily="2" charset="2"/>
              </a:rPr>
              <a:t> web services (creation of a resource), therefore form based authentication might be unsuitable for REST</a:t>
            </a:r>
          </a:p>
          <a:p>
            <a:r>
              <a:rPr lang="en-US" baseline="0" dirty="0" smtClean="0">
                <a:solidFill>
                  <a:schemeClr val="tx2"/>
                </a:solidFill>
                <a:sym typeface="Wingdings" pitchFamily="2" charset="2"/>
              </a:rPr>
              <a:t>     Note: Sensitive data should never be transmitted via HTTP GET, as URLs are logged and visible to proxies etc.</a:t>
            </a:r>
          </a:p>
          <a:p>
            <a:endParaRPr lang="en-US" baseline="0" dirty="0" smtClean="0">
              <a:solidFill>
                <a:schemeClr val="tx2"/>
              </a:solidFill>
              <a:sym typeface="Wingdings" pitchFamily="2" charset="2"/>
            </a:endParaRPr>
          </a:p>
          <a:p>
            <a:r>
              <a:rPr lang="en-US" dirty="0" smtClean="0">
                <a:solidFill>
                  <a:schemeClr val="tx2"/>
                </a:solidFill>
                <a:sym typeface="Wingdings" pitchFamily="2" charset="2"/>
              </a:rPr>
              <a:t>BASIC authentication</a:t>
            </a:r>
          </a:p>
          <a:p>
            <a:r>
              <a:rPr lang="en-US" dirty="0" smtClean="0">
                <a:solidFill>
                  <a:schemeClr val="tx2"/>
                </a:solidFill>
                <a:sym typeface="Wingdings" pitchFamily="2" charset="2"/>
              </a:rPr>
              <a:t>-&gt; When a protected resource is accessed, the application server sends a challenge for authentication to the browser</a:t>
            </a:r>
          </a:p>
          <a:p>
            <a:r>
              <a:rPr lang="en-US" dirty="0" smtClean="0">
                <a:solidFill>
                  <a:schemeClr val="tx2"/>
                </a:solidFill>
                <a:sym typeface="Wingdings" pitchFamily="2" charset="2"/>
              </a:rPr>
              <a:t>-&gt; The browser challenges the user for credentials by displaying a popup window which is part of the native browser application </a:t>
            </a:r>
          </a:p>
          <a:p>
            <a:r>
              <a:rPr lang="en-US" dirty="0" smtClean="0">
                <a:solidFill>
                  <a:schemeClr val="tx2"/>
                </a:solidFill>
                <a:sym typeface="Wingdings" pitchFamily="2" charset="2"/>
              </a:rPr>
              <a:t>-&gt; There is no standard mechanism to adapt the </a:t>
            </a:r>
            <a:r>
              <a:rPr lang="en-US" dirty="0" err="1" smtClean="0">
                <a:solidFill>
                  <a:schemeClr val="tx2"/>
                </a:solidFill>
                <a:sym typeface="Wingdings" pitchFamily="2" charset="2"/>
              </a:rPr>
              <a:t>look&amp;feel</a:t>
            </a:r>
            <a:r>
              <a:rPr lang="en-US" dirty="0" smtClean="0">
                <a:solidFill>
                  <a:schemeClr val="tx2"/>
                </a:solidFill>
                <a:sym typeface="Wingdings" pitchFamily="2" charset="2"/>
              </a:rPr>
              <a:t> of the browser</a:t>
            </a:r>
            <a:r>
              <a:rPr lang="en-US" baseline="0" dirty="0" smtClean="0">
                <a:solidFill>
                  <a:schemeClr val="tx2"/>
                </a:solidFill>
                <a:sym typeface="Wingdings" pitchFamily="2" charset="2"/>
              </a:rPr>
              <a:t> popup to the </a:t>
            </a:r>
            <a:r>
              <a:rPr lang="en-US" dirty="0" err="1" smtClean="0">
                <a:solidFill>
                  <a:schemeClr val="tx2"/>
                </a:solidFill>
                <a:sym typeface="Wingdings" pitchFamily="2" charset="2"/>
              </a:rPr>
              <a:t>look&amp;feel</a:t>
            </a:r>
            <a:r>
              <a:rPr lang="en-US" dirty="0" smtClean="0">
                <a:solidFill>
                  <a:schemeClr val="tx2"/>
                </a:solidFill>
                <a:sym typeface="Wingdings" pitchFamily="2" charset="2"/>
              </a:rPr>
              <a:t> of the application server / application</a:t>
            </a:r>
          </a:p>
          <a:p>
            <a:r>
              <a:rPr lang="en-US" baseline="0" dirty="0" smtClean="0">
                <a:solidFill>
                  <a:schemeClr val="tx2"/>
                </a:solidFill>
                <a:sym typeface="Wingdings" pitchFamily="2" charset="2"/>
              </a:rPr>
              <a:t>-&gt; Username and password are transmitted as base64-encoded string in a defined HTTP header </a:t>
            </a:r>
          </a:p>
          <a:p>
            <a:r>
              <a:rPr lang="en-US" baseline="0" dirty="0" smtClean="0">
                <a:solidFill>
                  <a:schemeClr val="tx2"/>
                </a:solidFill>
                <a:sym typeface="Wingdings" pitchFamily="2" charset="2"/>
              </a:rPr>
              <a:t>-&gt; This header is named (peculiarly) “Authorization”  and the value is pre-fixed with “Basic “</a:t>
            </a:r>
          </a:p>
          <a:p>
            <a:r>
              <a:rPr lang="en-US" baseline="0" dirty="0" smtClean="0">
                <a:solidFill>
                  <a:schemeClr val="tx2"/>
                </a:solidFill>
                <a:sym typeface="Wingdings" pitchFamily="2" charset="2"/>
              </a:rPr>
              <a:t>-&gt; SSL/TLS is required to protect the confidentiality of the base64-encoded transmission from eavesdropping</a:t>
            </a:r>
          </a:p>
          <a:p>
            <a:r>
              <a:rPr lang="en-US" baseline="0" dirty="0" smtClean="0">
                <a:solidFill>
                  <a:schemeClr val="tx2"/>
                </a:solidFill>
                <a:sym typeface="Wingdings" pitchFamily="2" charset="2"/>
              </a:rPr>
              <a:t>    Note: Base64 encoding is no encryption, can be easily transformed to the original </a:t>
            </a:r>
            <a:r>
              <a:rPr lang="en-US" baseline="0" dirty="0" err="1" smtClean="0">
                <a:solidFill>
                  <a:schemeClr val="tx2"/>
                </a:solidFill>
                <a:sym typeface="Wingdings" pitchFamily="2" charset="2"/>
              </a:rPr>
              <a:t>cleartext</a:t>
            </a:r>
            <a:r>
              <a:rPr lang="en-US" baseline="0" dirty="0" smtClean="0">
                <a:solidFill>
                  <a:schemeClr val="tx2"/>
                </a:solidFill>
                <a:sym typeface="Wingdings" pitchFamily="2" charset="2"/>
              </a:rPr>
              <a:t> data, and therefore does not provide any confidentiality </a:t>
            </a:r>
          </a:p>
          <a:p>
            <a:r>
              <a:rPr lang="en-US" baseline="0" dirty="0" smtClean="0">
                <a:solidFill>
                  <a:schemeClr val="tx2"/>
                </a:solidFill>
                <a:sym typeface="Wingdings" pitchFamily="2" charset="2"/>
              </a:rPr>
              <a:t>-&gt; Browser mechanisms ensure, that subsequent requests to the same HTTP BASIC realm contain the same HTTP Authorization header (and therefore the user’s credentials)</a:t>
            </a:r>
          </a:p>
          <a:p>
            <a:r>
              <a:rPr lang="en-US" baseline="0" dirty="0" smtClean="0">
                <a:solidFill>
                  <a:schemeClr val="tx2"/>
                </a:solidFill>
                <a:sym typeface="Wingdings" pitchFamily="2" charset="2"/>
              </a:rPr>
              <a:t>-&gt; Regular logoff can be triggered by the user (possibly leading to a removal of session state at the server) but has potentially not the desired effect. </a:t>
            </a:r>
          </a:p>
          <a:p>
            <a:r>
              <a:rPr lang="en-US" baseline="0" dirty="0" smtClean="0">
                <a:solidFill>
                  <a:schemeClr val="tx2"/>
                </a:solidFill>
                <a:sym typeface="Wingdings" pitchFamily="2" charset="2"/>
              </a:rPr>
              <a:t>    Note: The next request of the user is immediately re-authenticated with the existing HTTP Authorization header!</a:t>
            </a:r>
          </a:p>
          <a:p>
            <a:r>
              <a:rPr lang="en-US" baseline="0" dirty="0" smtClean="0">
                <a:solidFill>
                  <a:schemeClr val="tx2"/>
                </a:solidFill>
                <a:sym typeface="Wingdings" pitchFamily="2" charset="2"/>
              </a:rPr>
              <a:t>-&gt; Usually, browsers do not provide mechanisms that the application server can trigger to remove the HTTP Authorization header. </a:t>
            </a:r>
          </a:p>
          <a:p>
            <a:r>
              <a:rPr lang="en-US" baseline="0" dirty="0" smtClean="0">
                <a:solidFill>
                  <a:schemeClr val="tx2"/>
                </a:solidFill>
                <a:sym typeface="Wingdings" pitchFamily="2" charset="2"/>
              </a:rPr>
              <a:t>-&gt; Some browsers (latest version of Firefox for example) provide mechanisms for the user to manually trigger the removal of this header. </a:t>
            </a:r>
          </a:p>
          <a:p>
            <a:endParaRPr lang="en-US" dirty="0" smtClean="0">
              <a:solidFill>
                <a:schemeClr val="tx2"/>
              </a:solidFill>
              <a:sym typeface="Wingdings" pitchFamily="2" charset="2"/>
            </a:endParaRPr>
          </a:p>
          <a:p>
            <a:r>
              <a:rPr lang="de-DE" b="1" dirty="0" smtClean="0"/>
              <a:t>Note:</a:t>
            </a:r>
            <a:r>
              <a:rPr lang="de-DE" b="1" baseline="0" dirty="0" smtClean="0"/>
              <a:t> </a:t>
            </a:r>
            <a:r>
              <a:rPr lang="de-DE" baseline="0" dirty="0" smtClean="0"/>
              <a:t>Further username &amp; password based mechanisms do exists (e. g. digest authentication) but they are outside the scope of this training. </a:t>
            </a:r>
            <a:endParaRPr lang="de-DE"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FB6B3FB6-9580-41DC-B3E7-54C46CBFADA4}" type="slidenum">
              <a:rPr lang="de-DE" smtClean="0"/>
              <a:pPr/>
              <a:t>8</a:t>
            </a:fld>
            <a:endParaRPr lang="de-DE" dirty="0"/>
          </a:p>
        </p:txBody>
      </p:sp>
      <p:sp>
        <p:nvSpPr>
          <p:cNvPr id="9" name="Slide Image Placeholder 8"/>
          <p:cNvSpPr>
            <a:spLocks noGrp="1" noRot="1" noChangeAspect="1"/>
          </p:cNvSpPr>
          <p:nvPr>
            <p:ph type="sldImg"/>
          </p:nvPr>
        </p:nvSpPr>
        <p:spPr/>
      </p:sp>
      <p:sp>
        <p:nvSpPr>
          <p:cNvPr id="10" name="Notes Placeholder 9"/>
          <p:cNvSpPr>
            <a:spLocks noGrp="1"/>
          </p:cNvSpPr>
          <p:nvPr>
            <p:ph type="body" idx="1"/>
          </p:nvPr>
        </p:nvSpPr>
        <p:spPr/>
        <p:txBody>
          <a:bodyPr>
            <a:normAutofit/>
          </a:bodyPr>
          <a:lstStyle/>
          <a:p>
            <a:pPr>
              <a:buFont typeface="Arial" pitchFamily="34" charset="0"/>
              <a:buNone/>
            </a:pPr>
            <a:r>
              <a:rPr lang="de-DE" b="1" baseline="0" dirty="0" smtClean="0">
                <a:sym typeface="Wingdings" pitchFamily="2" charset="2"/>
              </a:rPr>
              <a:t>Key Message:</a:t>
            </a:r>
          </a:p>
          <a:p>
            <a:pPr>
              <a:buFont typeface="Arial" pitchFamily="34" charset="0"/>
              <a:buNone/>
            </a:pPr>
            <a:r>
              <a:rPr lang="de-DE" baseline="0" dirty="0" smtClean="0">
                <a:sym typeface="Wingdings" pitchFamily="2" charset="2"/>
              </a:rPr>
              <a:t>-&gt; SSL/TLS offers not only server authentication but also client authentication</a:t>
            </a:r>
          </a:p>
          <a:p>
            <a:pPr>
              <a:buFont typeface="Arial" pitchFamily="34" charset="0"/>
              <a:buNone/>
            </a:pPr>
            <a:r>
              <a:rPr lang="de-DE" baseline="0" dirty="0" smtClean="0">
                <a:sym typeface="Wingdings" pitchFamily="2" charset="2"/>
              </a:rPr>
              <a:t>-&gt; Standard mechanism, available for the majority of client and server products</a:t>
            </a:r>
          </a:p>
          <a:p>
            <a:pPr>
              <a:buFont typeface="Arial" pitchFamily="34" charset="0"/>
              <a:buNone/>
            </a:pPr>
            <a:r>
              <a:rPr lang="de-DE" baseline="0" dirty="0" smtClean="0">
                <a:sym typeface="Wingdings" pitchFamily="2" charset="2"/>
              </a:rPr>
              <a:t>-&gt; Effort for public key infrastructure sometimes considered expensive</a:t>
            </a:r>
          </a:p>
          <a:p>
            <a:endParaRPr lang="de-DE" dirty="0" smtClean="0"/>
          </a:p>
          <a:p>
            <a:pPr>
              <a:buFont typeface="Arial" pitchFamily="34" charset="0"/>
              <a:buNone/>
            </a:pPr>
            <a:r>
              <a:rPr lang="de-DE" b="1" baseline="0" dirty="0" smtClean="0">
                <a:sym typeface="Wingdings" pitchFamily="2" charset="2"/>
              </a:rPr>
              <a:t>Slide notes:</a:t>
            </a:r>
          </a:p>
          <a:p>
            <a:r>
              <a:rPr lang="de-DE" dirty="0" smtClean="0"/>
              <a:t>-&gt; The TCP/IP reference model explains different layers of communication protocols. SSL resides between TCP and the application level protocols. </a:t>
            </a:r>
          </a:p>
          <a:p>
            <a:r>
              <a:rPr lang="de-DE" dirty="0" smtClean="0"/>
              <a:t>     -&gt; HTTP       Hypertext</a:t>
            </a:r>
            <a:r>
              <a:rPr lang="de-DE" baseline="0" dirty="0" smtClean="0"/>
              <a:t> Transfer Protocol</a:t>
            </a:r>
          </a:p>
          <a:p>
            <a:r>
              <a:rPr lang="de-DE" dirty="0" smtClean="0"/>
              <a:t>     -&gt; SSL/TLS   Secure Sockets Layers/Transport</a:t>
            </a:r>
            <a:r>
              <a:rPr lang="de-DE" baseline="0" dirty="0" smtClean="0"/>
              <a:t> Layer Security</a:t>
            </a:r>
            <a:endParaRPr lang="de-DE" dirty="0" smtClean="0"/>
          </a:p>
          <a:p>
            <a:r>
              <a:rPr lang="de-DE" dirty="0" smtClean="0"/>
              <a:t>     -&gt; TCP         Transmission Control Protocol</a:t>
            </a:r>
          </a:p>
          <a:p>
            <a:r>
              <a:rPr lang="de-DE" dirty="0" smtClean="0"/>
              <a:t>     -&gt; IP            Internet Protocol</a:t>
            </a:r>
          </a:p>
          <a:p>
            <a:r>
              <a:rPr lang="de-DE" dirty="0" smtClean="0"/>
              <a:t>-&gt; The</a:t>
            </a:r>
            <a:r>
              <a:rPr lang="de-DE" baseline="0" dirty="0" smtClean="0"/>
              <a:t> main usage of TLS/SSL lies in providing a secure channel between the client/user agent and the server</a:t>
            </a:r>
          </a:p>
          <a:p>
            <a:r>
              <a:rPr lang="de-DE" baseline="0" dirty="0" smtClean="0"/>
              <a:t>     -&gt; The secure channel offers confidentiality and integrity protection </a:t>
            </a:r>
          </a:p>
          <a:p>
            <a:r>
              <a:rPr lang="de-DE" baseline="0" dirty="0" smtClean="0"/>
              <a:t>     -&gt; Additionally, the secure channel proves the authenticity of the server to the client</a:t>
            </a:r>
          </a:p>
          <a:p>
            <a:r>
              <a:rPr lang="de-DE" baseline="0" dirty="0" smtClean="0"/>
              <a:t>     -&gt; Optionally, the client may prove its authenticity to the server </a:t>
            </a:r>
          </a:p>
          <a:p>
            <a:r>
              <a:rPr lang="de-DE" dirty="0" smtClean="0"/>
              <a:t>-&gt; Authentication with SSL/TLS relies on digital certificates</a:t>
            </a:r>
          </a:p>
          <a:p>
            <a:r>
              <a:rPr lang="de-DE" dirty="0" smtClean="0"/>
              <a:t>    -&gt; One common</a:t>
            </a:r>
            <a:r>
              <a:rPr lang="de-DE" baseline="0" dirty="0" smtClean="0"/>
              <a:t> standard for digitial certificates is the X.509 standard </a:t>
            </a:r>
          </a:p>
          <a:p>
            <a:r>
              <a:rPr lang="de-DE" baseline="0" dirty="0" smtClean="0"/>
              <a:t>    -&gt; Usually, web servers own already a X.509 certificate for server authentication</a:t>
            </a:r>
          </a:p>
          <a:p>
            <a:r>
              <a:rPr lang="de-DE" baseline="0" dirty="0" smtClean="0"/>
              <a:t>    -&gt; Companies may hand out digital certificates also to their end-users using a Public Key Infrastructure</a:t>
            </a:r>
          </a:p>
          <a:p>
            <a:r>
              <a:rPr lang="de-DE" baseline="0" dirty="0" smtClean="0"/>
              <a:t>        Note: SAP does so for its internal users with the SECUDE PKI solution </a:t>
            </a:r>
          </a:p>
          <a:p>
            <a:r>
              <a:rPr lang="de-DE" baseline="0" dirty="0" smtClean="0"/>
              <a:t>    -&gt; The certificate contains among other things</a:t>
            </a:r>
          </a:p>
          <a:p>
            <a:r>
              <a:rPr lang="de-DE" baseline="0" dirty="0" smtClean="0"/>
              <a:t>         -&gt; identifying information for the subject (e.g. the subject name)</a:t>
            </a:r>
          </a:p>
          <a:p>
            <a:r>
              <a:rPr lang="de-DE" baseline="0" dirty="0" smtClean="0"/>
              <a:t>         -&gt; information on the issuer of the certificate</a:t>
            </a:r>
          </a:p>
          <a:p>
            <a:r>
              <a:rPr lang="de-DE" baseline="0" dirty="0" smtClean="0"/>
              <a:t>         -&gt; validity time</a:t>
            </a:r>
          </a:p>
          <a:p>
            <a:r>
              <a:rPr lang="de-DE" baseline="0" dirty="0" smtClean="0"/>
              <a:t>         -&gt; a public key</a:t>
            </a:r>
          </a:p>
          <a:p>
            <a:r>
              <a:rPr lang="de-DE" baseline="0" dirty="0" smtClean="0"/>
              <a:t>         -&gt; and is digitally signed by the issuing Certificate Authority (CA) </a:t>
            </a:r>
          </a:p>
          <a:p>
            <a:r>
              <a:rPr lang="de-DE" baseline="0" dirty="0" smtClean="0"/>
              <a:t>    -&gt; The owner of the certificate owns the private key that corresponds to the certificate‘s public key</a:t>
            </a:r>
          </a:p>
          <a:p>
            <a:r>
              <a:rPr lang="en-US" dirty="0" smtClean="0"/>
              <a:t>-&gt; A key concept of SSL/TLS is the so-called “handshake” that takes part between the two parties (e.g. user agent and application server)</a:t>
            </a:r>
          </a:p>
          <a:p>
            <a:r>
              <a:rPr lang="en-US" dirty="0" smtClean="0"/>
              <a:t>    -&gt; Both parties agree first on the cryptographic algorithms to use for the following SSL session</a:t>
            </a:r>
          </a:p>
          <a:p>
            <a:r>
              <a:rPr lang="en-US" dirty="0" smtClean="0"/>
              <a:t>    -&gt; A</a:t>
            </a:r>
            <a:r>
              <a:rPr lang="en-US" baseline="0" dirty="0" smtClean="0"/>
              <a:t> challenge/response mechanism is used that authenticates the server to the client (including the download of the server certificate to the client)</a:t>
            </a:r>
          </a:p>
          <a:p>
            <a:r>
              <a:rPr lang="en-US" baseline="0" dirty="0" smtClean="0"/>
              <a:t>    -&gt; If client authentication is configured, a second challenge/response mechanism authenticates the client to the server (including the transfer of the client certificate to the server)</a:t>
            </a:r>
          </a:p>
          <a:p>
            <a:r>
              <a:rPr lang="en-US" dirty="0" smtClean="0"/>
              <a:t>    -&gt; Subsequently, key material is exchanged in</a:t>
            </a:r>
            <a:r>
              <a:rPr lang="en-US" baseline="0" dirty="0" smtClean="0"/>
              <a:t> order to setup a symmetrically encrypted secure channel</a:t>
            </a:r>
          </a:p>
          <a:p>
            <a:r>
              <a:rPr lang="en-US" baseline="0" dirty="0" smtClean="0"/>
              <a:t>-&gt; Mapping</a:t>
            </a:r>
          </a:p>
          <a:p>
            <a:r>
              <a:rPr lang="en-US" baseline="0" dirty="0" smtClean="0"/>
              <a:t>    -&gt; In case of a successful handshake, the client’s certificate is available at the server </a:t>
            </a:r>
          </a:p>
          <a:p>
            <a:r>
              <a:rPr lang="en-US" baseline="0" dirty="0" smtClean="0"/>
              <a:t>    -&gt; The server needs to determine a valid user for this certificate</a:t>
            </a:r>
          </a:p>
          <a:p>
            <a:r>
              <a:rPr lang="en-US" baseline="0" dirty="0" smtClean="0"/>
              <a:t>        -&gt; Either the complete certificate (serialized) is mapped to a user</a:t>
            </a:r>
          </a:p>
          <a:p>
            <a:r>
              <a:rPr lang="en-US" baseline="0" dirty="0" smtClean="0"/>
              <a:t>        -&gt; Or rule-based mechanisms can be used to determine the user based on information contained in the certificate</a:t>
            </a:r>
          </a:p>
          <a:p>
            <a:r>
              <a:rPr lang="en-US" baseline="0" dirty="0" smtClean="0"/>
              <a:t>-&gt; Sensitive data: </a:t>
            </a:r>
          </a:p>
          <a:p>
            <a:r>
              <a:rPr lang="en-US" baseline="0" dirty="0" smtClean="0"/>
              <a:t>    -&gt; Private keys are not exchanged, therefore no sensitive data is exchanged during the handshake</a:t>
            </a:r>
          </a:p>
          <a:p>
            <a:r>
              <a:rPr lang="en-US" baseline="0" dirty="0" smtClean="0"/>
              <a:t>    -&gt; The secrets to generate the symmetric key are transmitted and encrypted with the recipient’s public key </a:t>
            </a:r>
          </a:p>
          <a:p>
            <a:r>
              <a:rPr lang="en-US" baseline="0" dirty="0" smtClean="0">
                <a:solidFill>
                  <a:schemeClr val="tx2"/>
                </a:solidFill>
                <a:sym typeface="Wingdings" pitchFamily="2" charset="2"/>
              </a:rPr>
              <a:t>-&gt; Regular logoff can be triggered by the user (possibly leading to a removal of session state at the server) but has potentially not the desired effect. </a:t>
            </a:r>
          </a:p>
          <a:p>
            <a:r>
              <a:rPr lang="en-US" baseline="0" dirty="0" smtClean="0">
                <a:solidFill>
                  <a:schemeClr val="tx2"/>
                </a:solidFill>
                <a:sym typeface="Wingdings" pitchFamily="2" charset="2"/>
              </a:rPr>
              <a:t>    Note: The next request of the user is immediately re-authenticated using the existing X.509 client certificate</a:t>
            </a:r>
          </a:p>
          <a:p>
            <a:r>
              <a:rPr lang="en-US" baseline="0" dirty="0" smtClean="0">
                <a:solidFill>
                  <a:schemeClr val="tx2"/>
                </a:solidFill>
                <a:sym typeface="Wingdings" pitchFamily="2" charset="2"/>
              </a:rPr>
              <a:t>-&gt; Managing  the life-cycle of X.509 client certificates for users on computers, laptops, mobile devices etc. requires a Public Key Infrastructure. </a:t>
            </a:r>
          </a:p>
          <a:p>
            <a:r>
              <a:rPr lang="en-US" baseline="0" dirty="0" smtClean="0">
                <a:solidFill>
                  <a:schemeClr val="tx2"/>
                </a:solidFill>
                <a:sym typeface="Wingdings" pitchFamily="2" charset="2"/>
              </a:rPr>
              <a:t>    Such solutions are available but considered as too expensive by some cost sensitive and security insensitive individuals </a:t>
            </a:r>
          </a:p>
          <a:p>
            <a:endParaRPr lang="en-US" baseline="0" dirty="0" smtClean="0">
              <a:solidFill>
                <a:schemeClr val="tx2"/>
              </a:solidFill>
              <a:sym typeface="Wingdings" pitchFamily="2" charset="2"/>
            </a:endParaRPr>
          </a:p>
          <a:p>
            <a:r>
              <a:rPr lang="en-US" b="1" baseline="0" dirty="0" smtClean="0">
                <a:solidFill>
                  <a:schemeClr val="tx2"/>
                </a:solidFill>
                <a:sym typeface="Wingdings" pitchFamily="2" charset="2"/>
              </a:rPr>
              <a:t>Additional Note</a:t>
            </a:r>
            <a:r>
              <a:rPr lang="en-US" baseline="0" dirty="0" smtClean="0">
                <a:solidFill>
                  <a:schemeClr val="tx2"/>
                </a:solidFill>
                <a:sym typeface="Wingdings" pitchFamily="2" charset="2"/>
              </a:rPr>
              <a:t>: X.509 client certificate based authentication is not considered as SSO despite the fact that the user does not manually authenticate. The result are separate sessions which are all bound to the same user agent, but independent from each other.</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FB6B3FB6-9580-41DC-B3E7-54C46CBFADA4}" type="slidenum">
              <a:rPr lang="de-DE" smtClean="0"/>
              <a:pPr/>
              <a:t>9</a:t>
            </a:fld>
            <a:endParaRPr lang="de-DE" dirty="0"/>
          </a:p>
        </p:txBody>
      </p:sp>
      <p:sp>
        <p:nvSpPr>
          <p:cNvPr id="9" name="Slide Image Placeholder 8"/>
          <p:cNvSpPr>
            <a:spLocks noGrp="1" noRot="1" noChangeAspect="1"/>
          </p:cNvSpPr>
          <p:nvPr>
            <p:ph type="sldImg"/>
          </p:nvPr>
        </p:nvSpPr>
        <p:spPr/>
      </p:sp>
      <p:sp>
        <p:nvSpPr>
          <p:cNvPr id="10" name="Notes Placeholder 9"/>
          <p:cNvSpPr>
            <a:spLocks noGrp="1"/>
          </p:cNvSpPr>
          <p:nvPr>
            <p:ph type="body" idx="1"/>
          </p:nvPr>
        </p:nvSpPr>
        <p:spPr/>
        <p:txBody>
          <a:bodyPr>
            <a:normAutofit/>
          </a:bodyPr>
          <a:lstStyle/>
          <a:p>
            <a:pPr>
              <a:buFont typeface="Arial" pitchFamily="34" charset="0"/>
              <a:buNone/>
            </a:pPr>
            <a:r>
              <a:rPr lang="de-DE" b="1" baseline="0" dirty="0" smtClean="0">
                <a:sym typeface="Wingdings" pitchFamily="2" charset="2"/>
              </a:rPr>
              <a:t>Key Message:</a:t>
            </a:r>
          </a:p>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de-DE" baseline="0" dirty="0" smtClean="0">
                <a:sym typeface="Wingdings" pitchFamily="2" charset="2"/>
              </a:rPr>
              <a:t>-&gt; The identity provider is the central authentication entity</a:t>
            </a:r>
          </a:p>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de-DE" baseline="0" dirty="0" smtClean="0">
                <a:sym typeface="Wingdings" pitchFamily="2" charset="2"/>
              </a:rPr>
              <a:t>-&gt; There are multiple service providers where the user wants to access resources via SSO</a:t>
            </a:r>
          </a:p>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de-DE" baseline="0" dirty="0" smtClean="0">
                <a:sym typeface="Wingdings" pitchFamily="2" charset="2"/>
              </a:rPr>
              <a:t>-&gt; After authentication, the identity provider creates a session for the user (SSO)</a:t>
            </a:r>
          </a:p>
          <a:p>
            <a:pPr>
              <a:buFont typeface="Arial" pitchFamily="34" charset="0"/>
              <a:buNone/>
            </a:pPr>
            <a:r>
              <a:rPr lang="de-DE" baseline="0" dirty="0" smtClean="0">
                <a:sym typeface="Wingdings" pitchFamily="2" charset="2"/>
              </a:rPr>
              <a:t>-&gt; Messages can be exchanged via the user‘s browser (cross-domain SSO possible)</a:t>
            </a:r>
          </a:p>
          <a:p>
            <a:endParaRPr lang="de-DE" dirty="0" smtClean="0"/>
          </a:p>
          <a:p>
            <a:pPr>
              <a:buFont typeface="Arial" pitchFamily="34" charset="0"/>
              <a:buNone/>
            </a:pPr>
            <a:r>
              <a:rPr lang="de-DE" b="1" baseline="0" dirty="0" smtClean="0">
                <a:sym typeface="Wingdings" pitchFamily="2" charset="2"/>
              </a:rPr>
              <a:t>Slide notes:</a:t>
            </a:r>
          </a:p>
          <a:p>
            <a:r>
              <a:rPr lang="de-DE" dirty="0" smtClean="0"/>
              <a:t>This example covers a single user case</a:t>
            </a:r>
            <a:r>
              <a:rPr lang="de-DE" baseline="0" dirty="0" smtClean="0"/>
              <a:t> of the „Web Browser SSO Profile“ (SP initiated) which is defined in the SAML 2.0 standard.</a:t>
            </a:r>
          </a:p>
          <a:p>
            <a:pPr marL="0" marR="0" indent="0" algn="l" defTabSz="914400" rtl="0" eaLnBrk="1" fontAlgn="auto" latinLnBrk="0" hangingPunct="1">
              <a:lnSpc>
                <a:spcPct val="100000"/>
              </a:lnSpc>
              <a:spcBef>
                <a:spcPts val="0"/>
              </a:spcBef>
              <a:spcAft>
                <a:spcPts val="0"/>
              </a:spcAft>
              <a:buClrTx/>
              <a:buSzTx/>
              <a:buFontTx/>
              <a:buNone/>
              <a:tabLst/>
              <a:defRPr/>
            </a:pPr>
            <a:endParaRPr lang="de-DE"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t>Scenario:</a:t>
            </a:r>
          </a:p>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t>There is a single IdP and a single SP. The user (user agent) is not authenticated at any of them yet.</a:t>
            </a:r>
          </a:p>
          <a:p>
            <a:pPr marL="228600" marR="0" indent="-228600" algn="l" defTabSz="914400" rtl="0" eaLnBrk="1" fontAlgn="auto" latinLnBrk="0" hangingPunct="1">
              <a:lnSpc>
                <a:spcPct val="100000"/>
              </a:lnSpc>
              <a:spcBef>
                <a:spcPts val="0"/>
              </a:spcBef>
              <a:spcAft>
                <a:spcPts val="0"/>
              </a:spcAft>
              <a:buClrTx/>
              <a:buSzTx/>
              <a:buFontTx/>
              <a:buNone/>
              <a:tabLst/>
              <a:defRPr/>
            </a:pPr>
            <a:endParaRPr lang="de-DE" baseline="0" dirty="0" smtClean="0"/>
          </a:p>
          <a:p>
            <a:pPr marL="228600" marR="0" indent="-228600" algn="l" defTabSz="914400" rtl="0" eaLnBrk="1" fontAlgn="auto" latinLnBrk="0" hangingPunct="1">
              <a:lnSpc>
                <a:spcPct val="100000"/>
              </a:lnSpc>
              <a:spcBef>
                <a:spcPts val="0"/>
              </a:spcBef>
              <a:spcAft>
                <a:spcPts val="0"/>
              </a:spcAft>
              <a:buClrTx/>
              <a:buSzTx/>
              <a:buFontTx/>
              <a:buNone/>
              <a:tabLst/>
              <a:defRPr/>
            </a:pPr>
            <a:r>
              <a:rPr lang="de-DE" baseline="0" dirty="0" smtClean="0"/>
              <a:t>Message Flow:</a:t>
            </a:r>
          </a:p>
          <a:p>
            <a:pPr marL="228600" marR="0" indent="-228600" algn="l" defTabSz="914400" rtl="0" eaLnBrk="1" fontAlgn="auto" latinLnBrk="0" hangingPunct="1">
              <a:lnSpc>
                <a:spcPct val="100000"/>
              </a:lnSpc>
              <a:spcBef>
                <a:spcPts val="0"/>
              </a:spcBef>
              <a:spcAft>
                <a:spcPts val="0"/>
              </a:spcAft>
              <a:buClrTx/>
              <a:buSzTx/>
              <a:buFontTx/>
              <a:buNone/>
              <a:tabLst/>
              <a:defRPr/>
            </a:pPr>
            <a:r>
              <a:rPr lang="de-DE" baseline="0" dirty="0" smtClean="0"/>
              <a:t>-&gt; 1. The user requests a protected resource from the service provider</a:t>
            </a:r>
          </a:p>
          <a:p>
            <a:pPr marL="228600" marR="0" indent="-228600" algn="l" defTabSz="914400" rtl="0" eaLnBrk="1" fontAlgn="auto" latinLnBrk="0" hangingPunct="1">
              <a:lnSpc>
                <a:spcPct val="100000"/>
              </a:lnSpc>
              <a:spcBef>
                <a:spcPts val="0"/>
              </a:spcBef>
              <a:spcAft>
                <a:spcPts val="0"/>
              </a:spcAft>
              <a:buClrTx/>
              <a:buSzTx/>
              <a:buFontTx/>
              <a:buNone/>
              <a:tabLst/>
              <a:defRPr/>
            </a:pPr>
            <a:r>
              <a:rPr lang="de-DE" baseline="0" dirty="0" smtClean="0"/>
              <a:t>        As the user is not authenticated at the service provider (has no session), the service provider generates an authentication request message for the configured identity provider. </a:t>
            </a:r>
          </a:p>
          <a:p>
            <a:pPr marL="228600" marR="0" indent="-228600" algn="l" defTabSz="914400" rtl="0" eaLnBrk="1" fontAlgn="auto" latinLnBrk="0" hangingPunct="1">
              <a:lnSpc>
                <a:spcPct val="100000"/>
              </a:lnSpc>
              <a:spcBef>
                <a:spcPts val="0"/>
              </a:spcBef>
              <a:spcAft>
                <a:spcPts val="0"/>
              </a:spcAft>
              <a:buClrTx/>
              <a:buSzTx/>
              <a:buFontTx/>
              <a:buNone/>
              <a:tabLst/>
              <a:defRPr/>
            </a:pPr>
            <a:r>
              <a:rPr lang="de-DE" baseline="0" dirty="0" smtClean="0"/>
              <a:t>        The generated message is transmitted to the identity provider via the user‘s browser („Web Browser SSO Profile“!). </a:t>
            </a:r>
          </a:p>
          <a:p>
            <a:pPr marL="228600" marR="0" indent="-228600" algn="l" defTabSz="914400" rtl="0" eaLnBrk="1" fontAlgn="auto" latinLnBrk="0" hangingPunct="1">
              <a:lnSpc>
                <a:spcPct val="100000"/>
              </a:lnSpc>
              <a:spcBef>
                <a:spcPts val="0"/>
              </a:spcBef>
              <a:spcAft>
                <a:spcPts val="0"/>
              </a:spcAft>
              <a:buClrTx/>
              <a:buSzTx/>
              <a:buFontTx/>
              <a:buNone/>
              <a:tabLst/>
              <a:defRPr/>
            </a:pPr>
            <a:r>
              <a:rPr lang="de-DE" baseline="0" dirty="0" smtClean="0"/>
              <a:t>        Remember: The exact mechanism for transmitting the message depends on the configured binding (e. g. HTTP POST)</a:t>
            </a:r>
          </a:p>
          <a:p>
            <a:pPr marL="228600" marR="0" indent="-228600" algn="l" defTabSz="914400" rtl="0" eaLnBrk="1" fontAlgn="auto" latinLnBrk="0" hangingPunct="1">
              <a:lnSpc>
                <a:spcPct val="100000"/>
              </a:lnSpc>
              <a:spcBef>
                <a:spcPts val="0"/>
              </a:spcBef>
              <a:spcAft>
                <a:spcPts val="0"/>
              </a:spcAft>
              <a:buClrTx/>
              <a:buSzTx/>
              <a:buFontTx/>
              <a:buNone/>
              <a:tabLst/>
              <a:defRPr/>
            </a:pPr>
            <a:r>
              <a:rPr lang="de-DE" baseline="0" dirty="0" smtClean="0"/>
              <a:t>-&gt; 2. The identity provider receives the authentication request from the service provider via the user‘s browser.</a:t>
            </a:r>
          </a:p>
          <a:p>
            <a:pPr marL="228600" marR="0" indent="-228600" algn="l" defTabSz="914400" rtl="0" eaLnBrk="1" fontAlgn="auto" latinLnBrk="0" hangingPunct="1">
              <a:lnSpc>
                <a:spcPct val="100000"/>
              </a:lnSpc>
              <a:spcBef>
                <a:spcPts val="0"/>
              </a:spcBef>
              <a:spcAft>
                <a:spcPts val="0"/>
              </a:spcAft>
              <a:buClrTx/>
              <a:buSzTx/>
              <a:buFontTx/>
              <a:buNone/>
              <a:tabLst/>
              <a:defRPr/>
            </a:pPr>
            <a:r>
              <a:rPr lang="de-DE" baseline="0" dirty="0" smtClean="0"/>
              <a:t>        As the user has no active session with the identity provider, the identity provider needs to authenticate the user.</a:t>
            </a:r>
          </a:p>
          <a:p>
            <a:pPr marL="228600" marR="0" indent="-228600" algn="l" defTabSz="914400" rtl="0" eaLnBrk="1" fontAlgn="auto" latinLnBrk="0" hangingPunct="1">
              <a:lnSpc>
                <a:spcPct val="100000"/>
              </a:lnSpc>
              <a:spcBef>
                <a:spcPts val="0"/>
              </a:spcBef>
              <a:spcAft>
                <a:spcPts val="0"/>
              </a:spcAft>
              <a:buClrTx/>
              <a:buSzTx/>
              <a:buFontTx/>
              <a:buNone/>
              <a:tabLst/>
              <a:defRPr/>
            </a:pPr>
            <a:r>
              <a:rPr lang="de-DE" baseline="0" dirty="0" smtClean="0"/>
              <a:t>-&gt; 3. Authenticating the user is achieved by challenging the user for credentials (e. g. username &amp; password)</a:t>
            </a:r>
          </a:p>
          <a:p>
            <a:pPr marL="228600" marR="0" indent="-228600" algn="l" defTabSz="914400" rtl="0" eaLnBrk="1" fontAlgn="auto" latinLnBrk="0" hangingPunct="1">
              <a:lnSpc>
                <a:spcPct val="100000"/>
              </a:lnSpc>
              <a:spcBef>
                <a:spcPts val="0"/>
              </a:spcBef>
              <a:spcAft>
                <a:spcPts val="0"/>
              </a:spcAft>
              <a:buClrTx/>
              <a:buSzTx/>
              <a:buFontTx/>
              <a:buNone/>
              <a:tabLst/>
              <a:defRPr/>
            </a:pPr>
            <a:r>
              <a:rPr lang="de-DE" baseline="0" dirty="0" smtClean="0"/>
              <a:t>        Note: Any other mechanisms beside username &amp; password can be used with the identity provider.</a:t>
            </a:r>
          </a:p>
          <a:p>
            <a:pPr marL="228600" marR="0" indent="-228600" algn="l" defTabSz="914400" rtl="0" eaLnBrk="1" fontAlgn="auto" latinLnBrk="0" hangingPunct="1">
              <a:lnSpc>
                <a:spcPct val="100000"/>
              </a:lnSpc>
              <a:spcBef>
                <a:spcPts val="0"/>
              </a:spcBef>
              <a:spcAft>
                <a:spcPts val="0"/>
              </a:spcAft>
              <a:buClrTx/>
              <a:buSzTx/>
              <a:buFontTx/>
              <a:buNone/>
              <a:tabLst/>
              <a:defRPr/>
            </a:pPr>
            <a:r>
              <a:rPr lang="de-DE" baseline="0" dirty="0" smtClean="0"/>
              <a:t>-&gt; 4. The user provides the requested credentials to the identity provider for authentication.</a:t>
            </a:r>
          </a:p>
          <a:p>
            <a:pPr marL="228600" marR="0" indent="-228600" algn="l" defTabSz="914400" rtl="0" eaLnBrk="1" fontAlgn="auto" latinLnBrk="0" hangingPunct="1">
              <a:lnSpc>
                <a:spcPct val="100000"/>
              </a:lnSpc>
              <a:spcBef>
                <a:spcPts val="0"/>
              </a:spcBef>
              <a:spcAft>
                <a:spcPts val="0"/>
              </a:spcAft>
              <a:buClrTx/>
              <a:buSzTx/>
              <a:buFontTx/>
              <a:buNone/>
              <a:tabLst/>
              <a:defRPr/>
            </a:pPr>
            <a:r>
              <a:rPr lang="de-DE" baseline="0" dirty="0" smtClean="0"/>
              <a:t>        The identity provider authenticates the user with the provided credentials and creates a session to facilitate future requests for that browser instance.</a:t>
            </a:r>
          </a:p>
          <a:p>
            <a:pPr marL="228600" marR="0" indent="-228600" algn="l" defTabSz="914400" rtl="0" eaLnBrk="1" fontAlgn="auto" latinLnBrk="0" hangingPunct="1">
              <a:lnSpc>
                <a:spcPct val="100000"/>
              </a:lnSpc>
              <a:spcBef>
                <a:spcPts val="0"/>
              </a:spcBef>
              <a:spcAft>
                <a:spcPts val="0"/>
              </a:spcAft>
              <a:buClrTx/>
              <a:buSzTx/>
              <a:buFontTx/>
              <a:buNone/>
              <a:tabLst/>
              <a:defRPr/>
            </a:pPr>
            <a:r>
              <a:rPr lang="de-DE" baseline="0" dirty="0" smtClean="0">
                <a:sym typeface="Wingdings" pitchFamily="2" charset="2"/>
              </a:rPr>
              <a:t>-&gt; 5. </a:t>
            </a:r>
            <a:r>
              <a:rPr lang="de-DE" baseline="0" dirty="0" smtClean="0"/>
              <a:t>The identity provider creates an authentication response message containing an assertion with an authentication statement.</a:t>
            </a:r>
          </a:p>
          <a:p>
            <a:pPr marL="228600" marR="0" indent="-228600" algn="l" defTabSz="914400" rtl="0" eaLnBrk="1" fontAlgn="auto" latinLnBrk="0" hangingPunct="1">
              <a:lnSpc>
                <a:spcPct val="100000"/>
              </a:lnSpc>
              <a:spcBef>
                <a:spcPts val="0"/>
              </a:spcBef>
              <a:spcAft>
                <a:spcPts val="0"/>
              </a:spcAft>
              <a:buClrTx/>
              <a:buSzTx/>
              <a:buFontTx/>
              <a:buNone/>
              <a:tabLst/>
              <a:defRPr/>
            </a:pPr>
            <a:r>
              <a:rPr lang="de-DE" baseline="0" dirty="0" smtClean="0"/>
              <a:t>        The authentication statement identifies the authenticated user.</a:t>
            </a:r>
          </a:p>
          <a:p>
            <a:pPr marL="228600" marR="0" indent="-228600" algn="l" defTabSz="914400" rtl="0" eaLnBrk="1" fontAlgn="auto" latinLnBrk="0" hangingPunct="1">
              <a:lnSpc>
                <a:spcPct val="100000"/>
              </a:lnSpc>
              <a:spcBef>
                <a:spcPts val="0"/>
              </a:spcBef>
              <a:spcAft>
                <a:spcPts val="0"/>
              </a:spcAft>
              <a:buClrTx/>
              <a:buSzTx/>
              <a:buFontTx/>
              <a:buNone/>
              <a:tabLst/>
              <a:defRPr/>
            </a:pPr>
            <a:r>
              <a:rPr lang="de-DE" baseline="0" dirty="0" smtClean="0"/>
              <a:t>        The generated message is transmitted to the service provider via the user‘s browser („Web Browser SSO Profile“!).</a:t>
            </a:r>
          </a:p>
          <a:p>
            <a:pPr marL="228600" marR="0" indent="-228600" algn="l" defTabSz="914400" rtl="0" eaLnBrk="1" fontAlgn="auto" latinLnBrk="0" hangingPunct="1">
              <a:lnSpc>
                <a:spcPct val="100000"/>
              </a:lnSpc>
              <a:spcBef>
                <a:spcPts val="0"/>
              </a:spcBef>
              <a:spcAft>
                <a:spcPts val="0"/>
              </a:spcAft>
              <a:buClrTx/>
              <a:buSzTx/>
              <a:buFontTx/>
              <a:buNone/>
              <a:tabLst/>
              <a:defRPr/>
            </a:pPr>
            <a:r>
              <a:rPr lang="de-DE" baseline="0" dirty="0" smtClean="0"/>
              <a:t>        Remember: The exact mechanism for transmitting the message depends on the configured binding (e. g. HTTP POST)</a:t>
            </a:r>
          </a:p>
          <a:p>
            <a:pPr marL="228600" marR="0" indent="-228600" algn="l" defTabSz="914400" rtl="0" eaLnBrk="1" fontAlgn="auto" latinLnBrk="0" hangingPunct="1">
              <a:lnSpc>
                <a:spcPct val="100000"/>
              </a:lnSpc>
              <a:spcBef>
                <a:spcPts val="0"/>
              </a:spcBef>
              <a:spcAft>
                <a:spcPts val="0"/>
              </a:spcAft>
              <a:buClrTx/>
              <a:buSzTx/>
              <a:buFontTx/>
              <a:buNone/>
              <a:tabLst/>
              <a:defRPr/>
            </a:pPr>
            <a:r>
              <a:rPr lang="de-DE" baseline="0" dirty="0" smtClean="0"/>
              <a:t>-&gt; 6. The service provider receives the authentication response from the identity provider via the user‘s browser.</a:t>
            </a:r>
          </a:p>
          <a:p>
            <a:pPr marL="228600" marR="0" indent="-228600" algn="l" defTabSz="914400" rtl="0" eaLnBrk="1" fontAlgn="auto" latinLnBrk="0" hangingPunct="1">
              <a:lnSpc>
                <a:spcPct val="100000"/>
              </a:lnSpc>
              <a:spcBef>
                <a:spcPts val="0"/>
              </a:spcBef>
              <a:spcAft>
                <a:spcPts val="0"/>
              </a:spcAft>
              <a:buClrTx/>
              <a:buSzTx/>
              <a:buFontTx/>
              <a:buNone/>
              <a:tabLst/>
              <a:defRPr/>
            </a:pPr>
            <a:r>
              <a:rPr lang="de-DE" baseline="0" dirty="0" smtClean="0"/>
              <a:t>        Based on the content of the authentication response, a local service provider user is determined and a session is created for the browser</a:t>
            </a:r>
          </a:p>
          <a:p>
            <a:pPr marL="228600" marR="0" indent="-228600" algn="l" defTabSz="914400" rtl="0" eaLnBrk="1" fontAlgn="auto" latinLnBrk="0" hangingPunct="1">
              <a:lnSpc>
                <a:spcPct val="100000"/>
              </a:lnSpc>
              <a:spcBef>
                <a:spcPts val="0"/>
              </a:spcBef>
              <a:spcAft>
                <a:spcPts val="0"/>
              </a:spcAft>
              <a:buClrTx/>
              <a:buSzTx/>
              <a:buFontTx/>
              <a:buNone/>
              <a:tabLst/>
              <a:defRPr/>
            </a:pPr>
            <a:r>
              <a:rPr lang="de-DE" baseline="0" dirty="0" smtClean="0"/>
              <a:t>        instance of the user at the service provider.</a:t>
            </a:r>
          </a:p>
          <a:p>
            <a:pPr marL="228600" marR="0" indent="-228600" algn="l" defTabSz="914400" rtl="0" eaLnBrk="1" fontAlgn="auto" latinLnBrk="0" hangingPunct="1">
              <a:lnSpc>
                <a:spcPct val="100000"/>
              </a:lnSpc>
              <a:spcBef>
                <a:spcPts val="0"/>
              </a:spcBef>
              <a:spcAft>
                <a:spcPts val="0"/>
              </a:spcAft>
              <a:buClrTx/>
              <a:buSzTx/>
              <a:buFontTx/>
              <a:buNone/>
              <a:tabLst/>
              <a:defRPr/>
            </a:pPr>
            <a:r>
              <a:rPr lang="de-DE" baseline="0" dirty="0" smtClean="0"/>
              <a:t>        If the user is allowed to access the requested resource, it is supplied by the service provider to the user.</a:t>
            </a:r>
          </a:p>
          <a:p>
            <a:pPr marL="228600" marR="0" indent="-228600" algn="l" defTabSz="914400" rtl="0" eaLnBrk="1" fontAlgn="auto" latinLnBrk="0" hangingPunct="1">
              <a:lnSpc>
                <a:spcPct val="100000"/>
              </a:lnSpc>
              <a:spcBef>
                <a:spcPts val="0"/>
              </a:spcBef>
              <a:spcAft>
                <a:spcPts val="0"/>
              </a:spcAft>
              <a:buClrTx/>
              <a:buSzTx/>
              <a:buFontTx/>
              <a:buNone/>
              <a:tabLst/>
              <a:defRPr/>
            </a:pPr>
            <a:r>
              <a:rPr lang="de-DE" baseline="0" dirty="0" smtClean="0"/>
              <a:t>        Note: The session generated for the user‘s browser instance at the identity provider ensures that subsequent authentication requests from other</a:t>
            </a:r>
          </a:p>
          <a:p>
            <a:pPr marL="228600" marR="0" indent="-228600" algn="l" defTabSz="914400" rtl="0" eaLnBrk="1" fontAlgn="auto" latinLnBrk="0" hangingPunct="1">
              <a:lnSpc>
                <a:spcPct val="100000"/>
              </a:lnSpc>
              <a:spcBef>
                <a:spcPts val="0"/>
              </a:spcBef>
              <a:spcAft>
                <a:spcPts val="0"/>
              </a:spcAft>
              <a:buClrTx/>
              <a:buSzTx/>
              <a:buFontTx/>
              <a:buNone/>
              <a:tabLst/>
              <a:defRPr/>
            </a:pPr>
            <a:r>
              <a:rPr lang="de-DE" baseline="0" dirty="0" smtClean="0"/>
              <a:t>                 service providers can be immediately answered by the identity provider without additional user interaction (i. e. single sign-on)!</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10</a:t>
            </a:fld>
            <a:endParaRPr lang="de-DE" dirty="0"/>
          </a:p>
        </p:txBody>
      </p:sp>
    </p:spTree>
    <p:extLst>
      <p:ext uri="{BB962C8B-B14F-4D97-AF65-F5344CB8AC3E}">
        <p14:creationId xmlns:p14="http://schemas.microsoft.com/office/powerpoint/2010/main" val="27006558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FB6B3FB6-9580-41DC-B3E7-54C46CBFADA4}" type="slidenum">
              <a:rPr lang="de-DE" smtClean="0"/>
              <a:pPr/>
              <a:t>11</a:t>
            </a:fld>
            <a:endParaRPr lang="de-DE" dirty="0"/>
          </a:p>
        </p:txBody>
      </p:sp>
      <p:sp>
        <p:nvSpPr>
          <p:cNvPr id="9" name="Slide Image Placeholder 8"/>
          <p:cNvSpPr>
            <a:spLocks noGrp="1" noRot="1" noChangeAspect="1"/>
          </p:cNvSpPr>
          <p:nvPr>
            <p:ph type="sldImg"/>
          </p:nvPr>
        </p:nvSpPr>
        <p:spPr/>
      </p:sp>
      <p:sp>
        <p:nvSpPr>
          <p:cNvPr id="10" name="Notes Placeholder 9"/>
          <p:cNvSpPr>
            <a:spLocks noGrp="1"/>
          </p:cNvSpPr>
          <p:nvPr>
            <p:ph type="body" idx="1"/>
          </p:nvPr>
        </p:nvSpPr>
        <p:spPr/>
        <p:txBody>
          <a:bodyPr>
            <a:normAutofit/>
          </a:bodyPr>
          <a:lstStyle/>
          <a:p>
            <a:pPr>
              <a:buFont typeface="Arial" pitchFamily="34" charset="0"/>
              <a:buNone/>
            </a:pPr>
            <a:r>
              <a:rPr lang="de-DE" b="1" baseline="0" dirty="0" smtClean="0">
                <a:sym typeface="Wingdings" pitchFamily="2" charset="2"/>
              </a:rPr>
              <a:t>Key </a:t>
            </a:r>
            <a:r>
              <a:rPr lang="de-DE" b="1" baseline="0" dirty="0" smtClean="0">
                <a:sym typeface="Wingdings" pitchFamily="2" charset="2"/>
              </a:rPr>
              <a:t>Message:</a:t>
            </a:r>
          </a:p>
          <a:p>
            <a:pPr>
              <a:buFont typeface="Arial" pitchFamily="34" charset="0"/>
              <a:buNone/>
            </a:pPr>
            <a:r>
              <a:rPr lang="de-DE" baseline="0" dirty="0" smtClean="0">
                <a:sym typeface="Wingdings" pitchFamily="2" charset="2"/>
              </a:rPr>
              <a:t>-&gt; Users represent individuals</a:t>
            </a:r>
          </a:p>
          <a:p>
            <a:pPr>
              <a:buFont typeface="Arial" pitchFamily="34" charset="0"/>
              <a:buNone/>
            </a:pPr>
            <a:r>
              <a:rPr lang="de-DE" baseline="0" dirty="0" smtClean="0">
                <a:sym typeface="Wingdings" pitchFamily="2" charset="2"/>
              </a:rPr>
              <a:t>-&gt; Groups bundle users and groups (ease of administration)</a:t>
            </a:r>
          </a:p>
          <a:p>
            <a:pPr>
              <a:buFont typeface="Arial" pitchFamily="34" charset="0"/>
              <a:buNone/>
            </a:pPr>
            <a:r>
              <a:rPr lang="de-DE" baseline="0" dirty="0" smtClean="0">
                <a:sym typeface="Wingdings" pitchFamily="2" charset="2"/>
              </a:rPr>
              <a:t>-&gt; Roles bundle permissions (more see later in authorization section)</a:t>
            </a:r>
          </a:p>
          <a:p>
            <a:endParaRPr lang="de-DE" dirty="0" smtClean="0"/>
          </a:p>
          <a:p>
            <a:pPr>
              <a:buFont typeface="Arial" pitchFamily="34" charset="0"/>
              <a:buNone/>
            </a:pPr>
            <a:r>
              <a:rPr lang="de-DE" b="1" baseline="0" dirty="0" smtClean="0">
                <a:sym typeface="Wingdings" pitchFamily="2" charset="2"/>
              </a:rPr>
              <a:t>Slide notes:</a:t>
            </a:r>
          </a:p>
          <a:p>
            <a:r>
              <a:rPr lang="de-DE" dirty="0" smtClean="0"/>
              <a:t>User</a:t>
            </a:r>
          </a:p>
          <a:p>
            <a:r>
              <a:rPr lang="de-DE" dirty="0" smtClean="0"/>
              <a:t>-&gt; Has a set of attributes</a:t>
            </a:r>
            <a:r>
              <a:rPr lang="de-DE" baseline="0" dirty="0" smtClean="0"/>
              <a:t> like logon identifier (e. g. D098765), first name, last name, email address etc.</a:t>
            </a:r>
            <a:endParaRPr lang="de-DE" dirty="0" smtClean="0"/>
          </a:p>
          <a:p>
            <a:r>
              <a:rPr lang="de-DE" dirty="0" smtClean="0"/>
              <a:t>-&gt; Can also</a:t>
            </a:r>
            <a:r>
              <a:rPr lang="de-DE" baseline="0" dirty="0" smtClean="0"/>
              <a:t> have one or more credentials (e.g. password, biometric digital representation of fingerprint, iris,…)</a:t>
            </a:r>
            <a:endParaRPr lang="de-DE" dirty="0" smtClean="0"/>
          </a:p>
          <a:p>
            <a:endParaRPr lang="de-DE" dirty="0" smtClean="0"/>
          </a:p>
          <a:p>
            <a:r>
              <a:rPr lang="de-DE" dirty="0" smtClean="0"/>
              <a:t>Group</a:t>
            </a:r>
          </a:p>
          <a:p>
            <a:r>
              <a:rPr lang="de-DE" dirty="0" smtClean="0"/>
              <a:t>-&gt; Used for combining multiple users or also</a:t>
            </a:r>
            <a:r>
              <a:rPr lang="de-DE" baseline="0" dirty="0" smtClean="0"/>
              <a:t> groups to </a:t>
            </a:r>
            <a:r>
              <a:rPr lang="de-DE" dirty="0" smtClean="0"/>
              <a:t>ease administration tasks</a:t>
            </a:r>
          </a:p>
          <a:p>
            <a:r>
              <a:rPr lang="de-DE" dirty="0" smtClean="0"/>
              <a:t>-&gt;</a:t>
            </a:r>
            <a:r>
              <a:rPr lang="de-DE" baseline="0" dirty="0" smtClean="0"/>
              <a:t> Can also represent organizational structures depending on customer scenario</a:t>
            </a:r>
          </a:p>
          <a:p>
            <a:r>
              <a:rPr lang="de-DE" baseline="0" dirty="0" smtClean="0"/>
              <a:t>-&gt; Expert advice: Groups could also be realized with roles only (bundling permissions and users), but group concept was derived from group concept of LDAP directories.</a:t>
            </a:r>
          </a:p>
          <a:p>
            <a:endParaRPr lang="de-DE" dirty="0" smtClean="0"/>
          </a:p>
          <a:p>
            <a:r>
              <a:rPr lang="de-DE" dirty="0" smtClean="0"/>
              <a:t>Role</a:t>
            </a:r>
          </a:p>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-&gt; Used to bundle permission in a system</a:t>
            </a:r>
            <a:r>
              <a:rPr lang="de-DE" baseline="0" dirty="0" smtClean="0"/>
              <a:t> (e. g. A member of role „Manager“ may access the manager desktop in a corporate portal).</a:t>
            </a:r>
            <a:endParaRPr lang="de-DE" dirty="0" smtClean="0"/>
          </a:p>
          <a:p>
            <a:r>
              <a:rPr lang="de-DE" dirty="0" smtClean="0"/>
              <a:t>-&gt; Role can be assigned to users</a:t>
            </a:r>
            <a:r>
              <a:rPr lang="de-DE" baseline="0" dirty="0" smtClean="0"/>
              <a:t> or groups</a:t>
            </a:r>
          </a:p>
          <a:p>
            <a:endParaRPr lang="de-DE" dirty="0"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with picture - short">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smtClean="0"/>
              <a:t>Short Presentation Title</a:t>
            </a:r>
            <a:endParaRPr lang="en-US" dirty="0"/>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684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2013</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0" y="1690687"/>
            <a:ext cx="8494713" cy="4391026"/>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Text: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0" y="1691999"/>
            <a:ext cx="41652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hasCustomPrompt="1"/>
          </p:nvPr>
        </p:nvSpPr>
        <p:spPr>
          <a:xfrm>
            <a:off x="4654800" y="1691999"/>
            <a:ext cx="41652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Text: 3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4000" y="324000"/>
            <a:ext cx="8496000" cy="756000"/>
          </a:xfrm>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0" y="1691999"/>
            <a:ext cx="27216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hasCustomPrompt="1"/>
          </p:nvPr>
        </p:nvSpPr>
        <p:spPr>
          <a:xfrm>
            <a:off x="6098400" y="1691999"/>
            <a:ext cx="27216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ext Placeholder 3"/>
          <p:cNvSpPr>
            <a:spLocks noGrp="1"/>
          </p:cNvSpPr>
          <p:nvPr>
            <p:ph type="body" sz="quarter" idx="12" hasCustomPrompt="1"/>
          </p:nvPr>
        </p:nvSpPr>
        <p:spPr>
          <a:xfrm>
            <a:off x="3220725" y="1691999"/>
            <a:ext cx="27216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and Text with picture right 1">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de-DE" dirty="0"/>
          </a:p>
        </p:txBody>
      </p:sp>
      <p:sp>
        <p:nvSpPr>
          <p:cNvPr id="5" name="Picture Placeholder 4"/>
          <p:cNvSpPr>
            <a:spLocks noGrp="1"/>
          </p:cNvSpPr>
          <p:nvPr>
            <p:ph type="pic" sz="quarter" idx="10"/>
          </p:nvPr>
        </p:nvSpPr>
        <p:spPr bwMode="gray">
          <a:xfrm>
            <a:off x="5745600" y="1690687"/>
            <a:ext cx="3078000" cy="4391025"/>
          </a:xfrm>
          <a:solidFill>
            <a:schemeClr val="bg1">
              <a:lumMod val="95000"/>
            </a:schemeClr>
          </a:solidFill>
        </p:spPr>
        <p:txBody>
          <a:bodyPr tIns="1296000" anchor="t" anchorCtr="0"/>
          <a:lstStyle>
            <a:lvl1pPr algn="ctr">
              <a:defRPr b="0"/>
            </a:lvl1pPr>
          </a:lstStyle>
          <a:p>
            <a:r>
              <a:rPr lang="en-US" smtClean="0"/>
              <a:t>Click icon to add picture</a:t>
            </a:r>
            <a:endParaRPr lang="de-DE" dirty="0"/>
          </a:p>
        </p:txBody>
      </p:sp>
      <p:sp>
        <p:nvSpPr>
          <p:cNvPr id="7" name="Text Placeholder 6"/>
          <p:cNvSpPr>
            <a:spLocks noGrp="1"/>
          </p:cNvSpPr>
          <p:nvPr>
            <p:ph type="body" sz="quarter" idx="11" hasCustomPrompt="1"/>
          </p:nvPr>
        </p:nvSpPr>
        <p:spPr bwMode="gray">
          <a:xfrm>
            <a:off x="324000" y="1690687"/>
            <a:ext cx="5238000" cy="4391025"/>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and Text with picture right 2">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de-DE" dirty="0"/>
          </a:p>
        </p:txBody>
      </p:sp>
      <p:sp>
        <p:nvSpPr>
          <p:cNvPr id="5" name="Picture Placeholder 4"/>
          <p:cNvSpPr>
            <a:spLocks noGrp="1"/>
          </p:cNvSpPr>
          <p:nvPr>
            <p:ph type="pic" sz="quarter" idx="10"/>
          </p:nvPr>
        </p:nvSpPr>
        <p:spPr bwMode="gray">
          <a:xfrm>
            <a:off x="4654800" y="1692000"/>
            <a:ext cx="41652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smtClean="0"/>
              <a:t>Click icon to add picture</a:t>
            </a:r>
            <a:endParaRPr lang="de-DE" dirty="0"/>
          </a:p>
        </p:txBody>
      </p:sp>
      <p:sp>
        <p:nvSpPr>
          <p:cNvPr id="7" name="Text Placeholder 6"/>
          <p:cNvSpPr>
            <a:spLocks noGrp="1"/>
          </p:cNvSpPr>
          <p:nvPr>
            <p:ph type="body" sz="quarter" idx="11" hasCustomPrompt="1"/>
          </p:nvPr>
        </p:nvSpPr>
        <p:spPr bwMode="gray">
          <a:xfrm>
            <a:off x="324000" y="1692000"/>
            <a:ext cx="41652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and Text with picture right 3">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de-DE" dirty="0"/>
          </a:p>
        </p:txBody>
      </p:sp>
      <p:sp>
        <p:nvSpPr>
          <p:cNvPr id="5" name="Picture Placeholder 4"/>
          <p:cNvSpPr>
            <a:spLocks noGrp="1"/>
          </p:cNvSpPr>
          <p:nvPr>
            <p:ph type="pic" sz="quarter" idx="10"/>
          </p:nvPr>
        </p:nvSpPr>
        <p:spPr bwMode="gray">
          <a:xfrm>
            <a:off x="3575304" y="1692000"/>
            <a:ext cx="52380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smtClean="0"/>
              <a:t>Click icon to add picture</a:t>
            </a:r>
            <a:endParaRPr lang="de-DE" dirty="0"/>
          </a:p>
        </p:txBody>
      </p:sp>
      <p:sp>
        <p:nvSpPr>
          <p:cNvPr id="7" name="Text Placeholder 6"/>
          <p:cNvSpPr>
            <a:spLocks noGrp="1"/>
          </p:cNvSpPr>
          <p:nvPr>
            <p:ph type="body" sz="quarter" idx="11" hasCustomPrompt="1"/>
          </p:nvPr>
        </p:nvSpPr>
        <p:spPr bwMode="gray">
          <a:xfrm>
            <a:off x="324000" y="1692000"/>
            <a:ext cx="30780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Text with picture: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0" y="1690688"/>
            <a:ext cx="4165200" cy="1720800"/>
          </a:xfrm>
        </p:spPr>
        <p:txBody>
          <a:bodyPr/>
          <a:lstStyle>
            <a:lvl1pPr>
              <a:defRPr/>
            </a:lvl1pPr>
          </a:lstStyle>
          <a:p>
            <a:pPr lvl="0"/>
            <a:r>
              <a:rPr lang="en-US" noProof="0" dirty="0" smtClean="0"/>
              <a:t>First level</a:t>
            </a:r>
          </a:p>
          <a:p>
            <a:pPr lvl="1"/>
            <a:r>
              <a:rPr lang="en-US" dirty="0" smtClean="0"/>
              <a:t>Second level</a:t>
            </a:r>
          </a:p>
        </p:txBody>
      </p:sp>
      <p:sp>
        <p:nvSpPr>
          <p:cNvPr id="13" name="Text Placeholder 3"/>
          <p:cNvSpPr>
            <a:spLocks noGrp="1"/>
          </p:cNvSpPr>
          <p:nvPr>
            <p:ph type="body" sz="quarter" idx="14" hasCustomPrompt="1"/>
          </p:nvPr>
        </p:nvSpPr>
        <p:spPr>
          <a:xfrm>
            <a:off x="4654800" y="1690688"/>
            <a:ext cx="4165200" cy="1720800"/>
          </a:xfrm>
        </p:spPr>
        <p:txBody>
          <a:bodyPr/>
          <a:lstStyle>
            <a:lvl1pPr>
              <a:defRPr/>
            </a:lvl1pPr>
          </a:lstStyle>
          <a:p>
            <a:pPr lvl="0"/>
            <a:r>
              <a:rPr lang="en-US" noProof="0" dirty="0" smtClean="0"/>
              <a:t>First level</a:t>
            </a:r>
          </a:p>
          <a:p>
            <a:pPr lvl="1"/>
            <a:r>
              <a:rPr lang="en-US" dirty="0" smtClean="0"/>
              <a:t>Second level</a:t>
            </a:r>
          </a:p>
        </p:txBody>
      </p:sp>
      <p:sp>
        <p:nvSpPr>
          <p:cNvPr id="9" name="Picture Placeholder 4"/>
          <p:cNvSpPr>
            <a:spLocks noGrp="1"/>
          </p:cNvSpPr>
          <p:nvPr>
            <p:ph type="pic" sz="quarter" idx="15"/>
          </p:nvPr>
        </p:nvSpPr>
        <p:spPr bwMode="gray">
          <a:xfrm>
            <a:off x="324000" y="3573490"/>
            <a:ext cx="4165200" cy="2508223"/>
          </a:xfrm>
          <a:solidFill>
            <a:schemeClr val="bg1">
              <a:lumMod val="95000"/>
            </a:schemeClr>
          </a:solidFill>
        </p:spPr>
        <p:txBody>
          <a:bodyPr tIns="504000" anchor="t" anchorCtr="0"/>
          <a:lstStyle>
            <a:lvl1pPr algn="ctr">
              <a:defRPr b="0"/>
            </a:lvl1pPr>
          </a:lstStyle>
          <a:p>
            <a:r>
              <a:rPr lang="en-US" smtClean="0"/>
              <a:t>Click icon to add picture</a:t>
            </a:r>
            <a:endParaRPr lang="de-DE" dirty="0"/>
          </a:p>
        </p:txBody>
      </p:sp>
      <p:sp>
        <p:nvSpPr>
          <p:cNvPr id="11" name="Picture Placeholder 4"/>
          <p:cNvSpPr>
            <a:spLocks noGrp="1"/>
          </p:cNvSpPr>
          <p:nvPr>
            <p:ph type="pic" sz="quarter" idx="16"/>
          </p:nvPr>
        </p:nvSpPr>
        <p:spPr bwMode="gray">
          <a:xfrm>
            <a:off x="4654800" y="3573490"/>
            <a:ext cx="4165200" cy="2508223"/>
          </a:xfrm>
          <a:solidFill>
            <a:schemeClr val="bg1">
              <a:lumMod val="95000"/>
            </a:schemeClr>
          </a:solidFill>
        </p:spPr>
        <p:txBody>
          <a:bodyPr tIns="504000" anchor="t" anchorCtr="0"/>
          <a:lstStyle>
            <a:lvl1pPr algn="ctr">
              <a:defRPr b="0"/>
            </a:lvl1pPr>
          </a:lstStyle>
          <a:p>
            <a:r>
              <a:rPr lang="en-US" smtClean="0"/>
              <a:t>Click icon to add picture</a:t>
            </a:r>
            <a:endParaRPr lang="de-DE"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5" name="Content Placeholder 4"/>
          <p:cNvSpPr>
            <a:spLocks noGrp="1"/>
          </p:cNvSpPr>
          <p:nvPr>
            <p:ph sz="quarter" idx="10" hasCustomPrompt="1"/>
          </p:nvPr>
        </p:nvSpPr>
        <p:spPr>
          <a:xfrm>
            <a:off x="327024" y="1690688"/>
            <a:ext cx="8493125" cy="4395787"/>
          </a:xfrm>
        </p:spPr>
        <p:txBody>
          <a:bodyPr/>
          <a:lstStyle>
            <a:lvl1pPr>
              <a:defRPr/>
            </a:lvl1pPr>
          </a:lstStyle>
          <a:p>
            <a:pPr lvl="0"/>
            <a:r>
              <a:rPr lang="en-US" noProof="0" dirty="0" smtClean="0"/>
              <a:t>Click to add content</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2" name="Title 1"/>
          <p:cNvSpPr>
            <a:spLocks noGrp="1"/>
          </p:cNvSpPr>
          <p:nvPr>
            <p:ph type="title" hasCustomPrompt="1"/>
          </p:nvPr>
        </p:nvSpPr>
        <p:spPr/>
        <p:txBody>
          <a:bodyPr/>
          <a:lstStyle/>
          <a:p>
            <a:r>
              <a:rPr lang="en-US" noProof="0" dirty="0" smtClean="0"/>
              <a:t>Insert page title</a:t>
            </a:r>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iscussion Pane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Discussion panel</a:t>
            </a:r>
            <a:endParaRPr lang="en-US" dirty="0"/>
          </a:p>
        </p:txBody>
      </p:sp>
      <p:sp>
        <p:nvSpPr>
          <p:cNvPr id="5" name="Text Placeholder 4"/>
          <p:cNvSpPr>
            <a:spLocks noGrp="1"/>
          </p:cNvSpPr>
          <p:nvPr>
            <p:ph type="body" sz="quarter" idx="10" hasCustomPrompt="1"/>
          </p:nvPr>
        </p:nvSpPr>
        <p:spPr>
          <a:xfrm>
            <a:off x="324000" y="1692000"/>
            <a:ext cx="8494713" cy="2816156"/>
          </a:xfrm>
        </p:spPr>
        <p:txBody>
          <a:bodyPr>
            <a:noAutofit/>
          </a:bodyPr>
          <a:lstStyle>
            <a:lvl1pPr>
              <a:spcBef>
                <a:spcPts val="1800"/>
              </a:spcBef>
              <a:defRPr/>
            </a:lvl1pPr>
          </a:lstStyle>
          <a:p>
            <a:r>
              <a:rPr lang="en-US" dirty="0" smtClean="0"/>
              <a:t>Title of discussion panel</a:t>
            </a:r>
          </a:p>
          <a:p>
            <a:r>
              <a:rPr lang="en-US" b="0" dirty="0" smtClean="0"/>
              <a:t>Speaker Name, Company 1</a:t>
            </a:r>
          </a:p>
          <a:p>
            <a:r>
              <a:rPr lang="en-US" b="0" dirty="0" smtClean="0"/>
              <a:t>Speaker Name, Company 2</a:t>
            </a:r>
          </a:p>
          <a:p>
            <a:r>
              <a:rPr lang="en-US" b="0" dirty="0" smtClean="0"/>
              <a:t>Speaker Name, Company 3</a:t>
            </a:r>
          </a:p>
          <a:p>
            <a:r>
              <a:rPr lang="en-US" b="0" dirty="0" smtClean="0"/>
              <a:t>Speaker Name, Company 4</a:t>
            </a:r>
          </a:p>
          <a:p>
            <a:r>
              <a:rPr lang="en-US" b="0" dirty="0" smtClean="0"/>
              <a:t>Speaker Name, Company 5</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with picture - two lines">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684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2013</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smtClean="0"/>
              <a:t>Alternate Presentation Title</a:t>
            </a:r>
            <a:br>
              <a:rPr lang="en-US" sz="3000" dirty="0" smtClean="0"/>
            </a:br>
            <a:r>
              <a:rPr lang="en-US" sz="3000" dirty="0" smtClean="0"/>
              <a:t>Breaks to Two Lines</a:t>
            </a:r>
            <a:endParaRPr lang="de-DE"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pyright">
    <p:bg bwMode="gray">
      <p:bgRef idx="1001">
        <a:schemeClr val="bg1"/>
      </p:bgRef>
    </p:bg>
    <p:spTree>
      <p:nvGrpSpPr>
        <p:cNvPr id="1" name=""/>
        <p:cNvGrpSpPr/>
        <p:nvPr/>
      </p:nvGrpSpPr>
      <p:grpSpPr>
        <a:xfrm>
          <a:off x="0" y="0"/>
          <a:ext cx="0" cy="0"/>
          <a:chOff x="0" y="0"/>
          <a:chExt cx="0" cy="0"/>
        </a:xfrm>
      </p:grpSpPr>
      <p:sp>
        <p:nvSpPr>
          <p:cNvPr id="11" name="TextBox 10"/>
          <p:cNvSpPr txBox="1"/>
          <p:nvPr userDrawn="1"/>
        </p:nvSpPr>
        <p:spPr bwMode="gray">
          <a:xfrm>
            <a:off x="324000" y="324000"/>
            <a:ext cx="5311198" cy="756000"/>
          </a:xfrm>
          <a:prstGeom prst="rect">
            <a:avLst/>
          </a:prstGeom>
        </p:spPr>
        <p:txBody>
          <a:bodyPr vert="horz" lIns="0" tIns="0" rIns="0" bIns="0" rtlCol="0" anchor="ctr" anchorCtr="0">
            <a:noAutofit/>
          </a:bodyPr>
          <a:lstStyle/>
          <a:p>
            <a:pPr algn="l" defTabSz="914400" rtl="0" eaLnBrk="1" latinLnBrk="0" hangingPunct="1">
              <a:spcBef>
                <a:spcPct val="0"/>
              </a:spcBef>
              <a:buNone/>
            </a:pPr>
            <a:r>
              <a:rPr lang="en-GB" sz="2400" b="1" kern="1200" noProof="0" dirty="0" smtClean="0">
                <a:solidFill>
                  <a:schemeClr val="accent2"/>
                </a:solidFill>
                <a:latin typeface="+mj-lt"/>
                <a:ea typeface="+mj-ea"/>
                <a:cs typeface="+mj-cs"/>
              </a:rPr>
              <a:t>© </a:t>
            </a:r>
            <a:r>
              <a:rPr lang="de-DE" sz="2400" b="1" kern="1200" noProof="0" dirty="0" smtClean="0">
                <a:solidFill>
                  <a:schemeClr val="accent2"/>
                </a:solidFill>
                <a:latin typeface="+mj-lt"/>
                <a:ea typeface="+mj-ea"/>
                <a:cs typeface="+mj-cs"/>
              </a:rPr>
              <a:t>2012 SAP AG. All rights reserved.</a:t>
            </a:r>
          </a:p>
        </p:txBody>
      </p:sp>
      <p:sp>
        <p:nvSpPr>
          <p:cNvPr id="5" name="TextBox 4"/>
          <p:cNvSpPr txBox="1"/>
          <p:nvPr userDrawn="1"/>
        </p:nvSpPr>
        <p:spPr bwMode="gray">
          <a:xfrm>
            <a:off x="324000" y="1673528"/>
            <a:ext cx="4165200" cy="4370427"/>
          </a:xfrm>
          <a:prstGeom prst="rect">
            <a:avLst/>
          </a:prstGeom>
          <a:noFill/>
        </p:spPr>
        <p:txBody>
          <a:bodyPr wrap="square" lIns="0" tIns="0" rIns="0" bIns="0" rtlCol="0">
            <a:spAutoFit/>
          </a:bodyPr>
          <a:lstStyle/>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No part of this publication may be reproduced or transmitted in any form or for any purpose without the express permission of SAP AG. The information contained herein may be changed without prior notice.</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Some software products marketed by SAP AG and its distributors contain proprietary software components of other software vendors.</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Microsoft, Windows, Excel, Outlook, PowerPoint, Silverlight, and Visual Studio are registered trademarks of Microsoft Corporation. </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IBM, DB2, DB2 Universal Database, System i, System i5, System p, System p5, System x, System z, System z10, z10, z/VM, z/OS, OS/390, zEnterprise, PowerVM, Power Architecture, Power Systems, POWER7, POWER6+, POWER6, POWER, PowerHA, pureScale, PowerPC, BladeCenter, System Storage, Storwize, XIV, GPFS, HACMP, RETAIN, DB2 Connect, RACF, Redbooks, OS/2, AIX, Intelligent Miner, WebSphere, Tivoli, Informix, and Smarter Planet are trademarks or registered trademarks of IBM Corporation.</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Linux is the registered trademark of Linus Torvalds in the United States and other countries.</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Adobe, the Adobe logo, Acrobat, PostScript, and Reader are trademarks or registered trademarks of Adobe Systems Incorporated in the United States and other countries.</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Oracle and Java are registered trademarks of Oracle and its affiliates.</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UNIX, X/Open, OSF/1, and Motif are registered trademarks of the Open Group.</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Citrix, ICA, Program Neighborhood, MetaFrame, WinFrame, VideoFrame, and MultiWin </a:t>
            </a:r>
            <a:br>
              <a:rPr lang="en-GB" sz="800" kern="1200" noProof="1" smtClean="0">
                <a:solidFill>
                  <a:schemeClr val="tx1"/>
                </a:solidFill>
                <a:latin typeface="Arial"/>
                <a:ea typeface="MS PGothic" pitchFamily="34" charset="-128"/>
                <a:cs typeface="+mn-cs"/>
              </a:rPr>
            </a:br>
            <a:r>
              <a:rPr lang="en-GB" sz="800" kern="1200" noProof="1" smtClean="0">
                <a:solidFill>
                  <a:schemeClr val="tx1"/>
                </a:solidFill>
                <a:latin typeface="Arial"/>
                <a:ea typeface="MS PGothic" pitchFamily="34" charset="-128"/>
                <a:cs typeface="+mn-cs"/>
              </a:rPr>
              <a:t>are trademarks or registered trademarks of Citrix Systems Inc.</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HTML, XML, XHTML, and W3C are trademarks or registered trademarks of W3C</a:t>
            </a:r>
            <a:r>
              <a:rPr lang="en-GB" sz="800" kern="1200" baseline="30000" noProof="1" smtClean="0">
                <a:solidFill>
                  <a:schemeClr val="tx1"/>
                </a:solidFill>
                <a:latin typeface="Arial"/>
                <a:ea typeface="MS PGothic" pitchFamily="34" charset="-128"/>
                <a:cs typeface="+mn-cs"/>
              </a:rPr>
              <a:t>®</a:t>
            </a:r>
            <a:r>
              <a:rPr lang="en-GB" sz="800" kern="1200" noProof="1" smtClean="0">
                <a:solidFill>
                  <a:schemeClr val="tx1"/>
                </a:solidFill>
                <a:latin typeface="Arial"/>
                <a:ea typeface="MS PGothic" pitchFamily="34" charset="-128"/>
                <a:cs typeface="+mn-cs"/>
              </a:rPr>
              <a:t>, </a:t>
            </a:r>
            <a:br>
              <a:rPr lang="en-GB" sz="800" kern="1200" noProof="1" smtClean="0">
                <a:solidFill>
                  <a:schemeClr val="tx1"/>
                </a:solidFill>
                <a:latin typeface="Arial"/>
                <a:ea typeface="MS PGothic" pitchFamily="34" charset="-128"/>
                <a:cs typeface="+mn-cs"/>
              </a:rPr>
            </a:br>
            <a:r>
              <a:rPr lang="en-GB" sz="800" kern="1200" noProof="1" smtClean="0">
                <a:solidFill>
                  <a:schemeClr val="tx1"/>
                </a:solidFill>
                <a:latin typeface="Arial"/>
                <a:ea typeface="MS PGothic" pitchFamily="34" charset="-128"/>
                <a:cs typeface="+mn-cs"/>
              </a:rPr>
              <a:t>World Wide Web Consortium, Massachusetts Institute of Technology. </a:t>
            </a:r>
          </a:p>
          <a:p>
            <a:pPr marL="0" marR="0" indent="0" algn="l" defTabSz="914400" rtl="0" eaLnBrk="1" fontAlgn="auto" latinLnBrk="0" hangingPunct="1">
              <a:lnSpc>
                <a:spcPct val="100000"/>
              </a:lnSpc>
              <a:spcBef>
                <a:spcPts val="600"/>
              </a:spcBef>
              <a:spcAft>
                <a:spcPts val="0"/>
              </a:spcAft>
              <a:buClrTx/>
              <a:buSzTx/>
              <a:buFontTx/>
              <a:buNone/>
              <a:tabLst/>
              <a:defRPr/>
            </a:pPr>
            <a:r>
              <a:rPr lang="en-GB" sz="800" kern="1200" noProof="1" smtClean="0">
                <a:solidFill>
                  <a:schemeClr val="tx1"/>
                </a:solidFill>
                <a:latin typeface="Arial"/>
                <a:ea typeface="MS PGothic" pitchFamily="34" charset="-128"/>
                <a:cs typeface="+mn-cs"/>
              </a:rPr>
              <a:t>Apple, App Store, iBooks, iPad, iPhone, iPhoto, iPod, iTunes, Multi-Touch, Objective-C, Retina, Safari, Siri, and Xcode are trademarks or registered trademarks of Apple Inc.</a:t>
            </a:r>
          </a:p>
          <a:p>
            <a:pPr marL="0" marR="0" indent="0" algn="l" defTabSz="914400" rtl="0" eaLnBrk="1" fontAlgn="auto" latinLnBrk="0" hangingPunct="1">
              <a:lnSpc>
                <a:spcPct val="100000"/>
              </a:lnSpc>
              <a:spcBef>
                <a:spcPts val="600"/>
              </a:spcBef>
              <a:spcAft>
                <a:spcPts val="0"/>
              </a:spcAft>
              <a:buClrTx/>
              <a:buSzTx/>
              <a:buFontTx/>
              <a:buNone/>
              <a:tabLst/>
              <a:defRPr/>
            </a:pPr>
            <a:r>
              <a:rPr lang="en-GB" sz="800" kern="1200" noProof="1" smtClean="0">
                <a:solidFill>
                  <a:schemeClr val="tx1"/>
                </a:solidFill>
                <a:latin typeface="Arial"/>
                <a:ea typeface="MS PGothic" pitchFamily="34" charset="-128"/>
                <a:cs typeface="+mn-cs"/>
              </a:rPr>
              <a:t>IOS is a registered trademark of Cisco Systems Inc.</a:t>
            </a:r>
          </a:p>
          <a:p>
            <a:pPr marL="0" marR="0" indent="0" algn="l" defTabSz="914400" rtl="0" eaLnBrk="1" fontAlgn="auto" latinLnBrk="0" hangingPunct="1">
              <a:lnSpc>
                <a:spcPct val="100000"/>
              </a:lnSpc>
              <a:spcBef>
                <a:spcPts val="600"/>
              </a:spcBef>
              <a:spcAft>
                <a:spcPts val="0"/>
              </a:spcAft>
              <a:buClrTx/>
              <a:buSzTx/>
              <a:buFontTx/>
              <a:buNone/>
              <a:tabLst/>
              <a:defRPr/>
            </a:pPr>
            <a:r>
              <a:rPr lang="en-GB" sz="800" kern="1200" noProof="1" smtClean="0">
                <a:solidFill>
                  <a:schemeClr val="tx1"/>
                </a:solidFill>
                <a:latin typeface="Arial"/>
                <a:ea typeface="MS PGothic" pitchFamily="34" charset="-128"/>
                <a:cs typeface="+mn-cs"/>
              </a:rPr>
              <a:t>RIM, BlackBerry, BBM, BlackBerry Curve, BlackBerry Bold, BlackBerry Pearl, BlackBerry Torch, BlackBerry Storm, BlackBerry Storm2, BlackBerry PlayBook, and BlackBerry App World are trademarks or registered trademarks of Research in Motion Limited.</a:t>
            </a:r>
          </a:p>
        </p:txBody>
      </p:sp>
      <p:sp>
        <p:nvSpPr>
          <p:cNvPr id="8" name="TextBox 7"/>
          <p:cNvSpPr txBox="1"/>
          <p:nvPr userDrawn="1"/>
        </p:nvSpPr>
        <p:spPr bwMode="gray">
          <a:xfrm>
            <a:off x="4654800" y="1673528"/>
            <a:ext cx="4165200" cy="4293483"/>
          </a:xfrm>
          <a:prstGeom prst="rect">
            <a:avLst/>
          </a:prstGeom>
          <a:noFill/>
        </p:spPr>
        <p:txBody>
          <a:bodyPr wrap="square" lIns="0" tIns="0" rIns="0" bIns="0" rtlCol="0">
            <a:spAutoFit/>
          </a:bodyPr>
          <a:lstStyle/>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Google App Engine, Google Apps, Google Checkout, Google Data API, Google Maps, Google Mobile Ads, Google Mobile Updater, Google Mobile, Google Store, Google Sync, Google Updater, Google Voice, Google Mail, Gmail, YouTube, Dalvik and Android are trademarks or registered trademarks of Google Inc.</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INTERMEC is a registered trademark of Intermec Technologies Corporation.</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Wi-Fi is a registered trademark of Wi-Fi Alliance.</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Bluetooth is a registered trademark of Bluetooth SIG Inc.</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Motorola is a registered trademark of Motorola Trademark Holdings LLC. </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Computop is a registered trademark of Computop Wirtschaftsinformatik GmbH.</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SAP, R/3, SAP NetWeaver, Duet, PartnerEdge, ByDesign, SAP BusinessObjects Explorer, StreamWork, SAP HANA, and other SAP products and services mentioned herein as well as their respective logos are trademarks or registered trademarks of SAP AG in Germany and other countries.</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Business Objects and the Business Objects logo, BusinessObjects, Crystal Reports, Crystal Decisions, Web Intelligence, Xcelsius, and other Business Objects products and services mentioned herein as well as their respective logos are trademarks or registered trademarks of Business Objects Software Ltd. Business Objects is an SAP company.</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Sybase and Adaptive Server, iAnywhere, Sybase 365, SQL Anywhere, and other Sybase products and services mentioned herein as well as their respective logos are trademarks or registered trademarks of Sybase Inc. Sybase is an SAP company.</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Crossgate, m@gic EDDY, B2B 360°, and B2B 360° Services are registered trademarks of Crossgate AG in Germany and other countries. Crossgate is an SAP company.</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All other product and service names mentioned are the trademarks of their respective companies. Data contained in this document serves informational purposes only. National product specifications may vary.</a:t>
            </a:r>
          </a:p>
          <a:p>
            <a:pPr marL="0" indent="0" algn="l" defTabSz="914400" rtl="0" eaLnBrk="1" latinLnBrk="0" hangingPunct="1">
              <a:lnSpc>
                <a:spcPct val="100000"/>
              </a:lnSpc>
              <a:spcBef>
                <a:spcPts val="600"/>
              </a:spcBef>
            </a:pPr>
            <a:r>
              <a:rPr lang="en-GB" sz="800" kern="1200" noProof="1" smtClean="0">
                <a:solidFill>
                  <a:schemeClr val="tx1"/>
                </a:solidFill>
                <a:latin typeface="Arial"/>
                <a:ea typeface="MS PGothic" pitchFamily="34" charset="-128"/>
                <a:cs typeface="+mn-cs"/>
              </a:rPr>
              <a:t>The information in this document is proprietary to SAP. No part of this document may be reproduced, copied, or transmitted in any form or for any purpose without the express prior written permission of SAP AG.</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pyright german">
    <p:bg bwMode="gray">
      <p:bgRef idx="1001">
        <a:schemeClr val="bg1"/>
      </p:bgRef>
    </p:bg>
    <p:spTree>
      <p:nvGrpSpPr>
        <p:cNvPr id="1" name=""/>
        <p:cNvGrpSpPr/>
        <p:nvPr/>
      </p:nvGrpSpPr>
      <p:grpSpPr>
        <a:xfrm>
          <a:off x="0" y="0"/>
          <a:ext cx="0" cy="0"/>
          <a:chOff x="0" y="0"/>
          <a:chExt cx="0" cy="0"/>
        </a:xfrm>
      </p:grpSpPr>
      <p:sp>
        <p:nvSpPr>
          <p:cNvPr id="11" name="TextBox 10"/>
          <p:cNvSpPr txBox="1"/>
          <p:nvPr userDrawn="1"/>
        </p:nvSpPr>
        <p:spPr bwMode="gray">
          <a:xfrm>
            <a:off x="324000" y="324000"/>
            <a:ext cx="7359500" cy="756000"/>
          </a:xfrm>
          <a:prstGeom prst="rect">
            <a:avLst/>
          </a:prstGeom>
        </p:spPr>
        <p:txBody>
          <a:bodyPr vert="horz" lIns="0" tIns="0" rIns="0" bIns="0" rtlCol="0" anchor="ctr" anchorCtr="0">
            <a:noAutofit/>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GB" sz="2400" b="1" kern="1200" noProof="0" dirty="0" smtClean="0">
                <a:solidFill>
                  <a:schemeClr val="accent2"/>
                </a:solidFill>
                <a:latin typeface="+mj-lt"/>
                <a:ea typeface="+mj-ea"/>
                <a:cs typeface="+mj-cs"/>
              </a:rPr>
              <a:t>© </a:t>
            </a:r>
            <a:r>
              <a:rPr lang="de-DE" sz="2400" b="1" kern="1200" noProof="0" dirty="0" smtClean="0">
                <a:solidFill>
                  <a:schemeClr val="accent2"/>
                </a:solidFill>
                <a:latin typeface="+mj-lt"/>
                <a:ea typeface="+mj-ea"/>
                <a:cs typeface="+mj-cs"/>
              </a:rPr>
              <a:t>2012 SAP AG. Alle Rechte vorbehalten.</a:t>
            </a:r>
          </a:p>
        </p:txBody>
      </p:sp>
      <p:sp>
        <p:nvSpPr>
          <p:cNvPr id="5" name="TextBox 4"/>
          <p:cNvSpPr txBox="1"/>
          <p:nvPr userDrawn="1"/>
        </p:nvSpPr>
        <p:spPr bwMode="gray">
          <a:xfrm>
            <a:off x="324000" y="1692000"/>
            <a:ext cx="4165200" cy="4308872"/>
          </a:xfrm>
          <a:prstGeom prst="rect">
            <a:avLst/>
          </a:prstGeom>
          <a:noFill/>
        </p:spPr>
        <p:txBody>
          <a:bodyPr wrap="square" lIns="0" tIns="0" rIns="0" bIns="0" rtlCol="0">
            <a:spAutoFit/>
          </a:bodyPr>
          <a:lstStyle>
            <a:defPPr>
              <a:defRPr lang="de-DE"/>
            </a:defPPr>
            <a:lvl1pPr indent="0">
              <a:lnSpc>
                <a:spcPct val="100000"/>
              </a:lnSpc>
              <a:spcBef>
                <a:spcPts val="400"/>
              </a:spcBef>
              <a:defRPr sz="800">
                <a:ea typeface="MS PGothic" pitchFamily="34" charset="-128"/>
              </a:defRPr>
            </a:lvl1pPr>
          </a:lstStyle>
          <a:p>
            <a:pPr lvl="0"/>
            <a:r>
              <a:rPr lang="de-DE" dirty="0" smtClean="0"/>
              <a:t>Weitergabe und Vervielfältigung dieser Publikation oder von Teilen daraus sind, zu welchem Zweck und in welcher Form auch immer, ohne die ausdrückliche schriftliche Genehmigung durch SAP AG nicht gestattet. In dieser Publikation enthaltene Informationen können ohne vorherige Ankündigung geändert werden.</a:t>
            </a:r>
          </a:p>
          <a:p>
            <a:pPr lvl="0"/>
            <a:r>
              <a:rPr lang="de-DE" dirty="0" smtClean="0"/>
              <a:t>Die von SAP AG oder deren Vertriebsfirmen angebotenen Softwareprodukte können Softwarekomponenten auch anderer Softwarehersteller enthalten.</a:t>
            </a:r>
          </a:p>
          <a:p>
            <a:pPr lvl="0"/>
            <a:r>
              <a:rPr lang="en-US" dirty="0" smtClean="0"/>
              <a:t>Microsoft, Windows, Excel, Outlook, PowerPoint, </a:t>
            </a:r>
            <a:r>
              <a:rPr lang="en-GB" dirty="0" smtClean="0"/>
              <a:t>Silverlight und Visual Studio</a:t>
            </a:r>
            <a:r>
              <a:rPr lang="en-US" dirty="0" smtClean="0"/>
              <a:t> </a:t>
            </a:r>
            <a:r>
              <a:rPr lang="en-US" dirty="0" err="1" smtClean="0"/>
              <a:t>sind</a:t>
            </a:r>
            <a:r>
              <a:rPr lang="en-US" dirty="0" smtClean="0"/>
              <a:t> </a:t>
            </a:r>
            <a:r>
              <a:rPr lang="en-US" dirty="0" err="1" smtClean="0"/>
              <a:t>eingetragene</a:t>
            </a:r>
            <a:r>
              <a:rPr lang="en-US" dirty="0" smtClean="0"/>
              <a:t> </a:t>
            </a:r>
            <a:r>
              <a:rPr lang="en-US" dirty="0" err="1" smtClean="0"/>
              <a:t>Marken</a:t>
            </a:r>
            <a:r>
              <a:rPr lang="en-US" dirty="0" smtClean="0"/>
              <a:t> der Microsoft Corporation. </a:t>
            </a:r>
            <a:endParaRPr lang="de-DE" dirty="0" smtClean="0"/>
          </a:p>
          <a:p>
            <a:pPr lvl="0"/>
            <a:r>
              <a:rPr lang="de-DE" dirty="0" smtClean="0"/>
              <a:t>IBM, DB2, DB2 Universal Database, System i, System i5, System p, System p5, System x, System z, System z10, z10, z/VM, z/OS, OS/390, </a:t>
            </a:r>
            <a:r>
              <a:rPr lang="de-DE" dirty="0" err="1" smtClean="0"/>
              <a:t>zEnterprise</a:t>
            </a:r>
            <a:r>
              <a:rPr lang="de-DE" dirty="0" smtClean="0"/>
              <a:t>, </a:t>
            </a:r>
            <a:r>
              <a:rPr lang="de-DE" dirty="0" err="1" smtClean="0"/>
              <a:t>PowerVM</a:t>
            </a:r>
            <a:r>
              <a:rPr lang="de-DE" dirty="0" smtClean="0"/>
              <a:t>, Power </a:t>
            </a:r>
            <a:r>
              <a:rPr lang="de-DE" dirty="0" err="1" smtClean="0"/>
              <a:t>Architecture</a:t>
            </a:r>
            <a:r>
              <a:rPr lang="de-DE" dirty="0" smtClean="0"/>
              <a:t>, Power Systems, POWER7, POWER6+, POWER6, POWER, </a:t>
            </a:r>
            <a:r>
              <a:rPr lang="de-DE" dirty="0" err="1" smtClean="0"/>
              <a:t>PowerHA</a:t>
            </a:r>
            <a:r>
              <a:rPr lang="de-DE" dirty="0" smtClean="0"/>
              <a:t>, </a:t>
            </a:r>
            <a:r>
              <a:rPr lang="de-DE" dirty="0" err="1" smtClean="0"/>
              <a:t>pureScale</a:t>
            </a:r>
            <a:r>
              <a:rPr lang="de-DE" dirty="0" smtClean="0"/>
              <a:t>, PowerPC, </a:t>
            </a:r>
            <a:r>
              <a:rPr lang="de-DE" dirty="0" err="1" smtClean="0"/>
              <a:t>BladeCenter</a:t>
            </a:r>
            <a:r>
              <a:rPr lang="de-DE" dirty="0" smtClean="0"/>
              <a:t>, System Storage, </a:t>
            </a:r>
            <a:r>
              <a:rPr lang="de-DE" dirty="0" err="1" smtClean="0"/>
              <a:t>Storwize</a:t>
            </a:r>
            <a:r>
              <a:rPr lang="de-DE" dirty="0" smtClean="0"/>
              <a:t>, XIV, GPFS, HACMP, RETAIN, DB2 Connect, RACF, </a:t>
            </a:r>
            <a:r>
              <a:rPr lang="de-DE" dirty="0" err="1" smtClean="0"/>
              <a:t>Redbooks</a:t>
            </a:r>
            <a:r>
              <a:rPr lang="de-DE" dirty="0" smtClean="0"/>
              <a:t>, OS/2, AIX, Intelligent </a:t>
            </a:r>
            <a:r>
              <a:rPr lang="de-DE" dirty="0" err="1" smtClean="0"/>
              <a:t>Miner</a:t>
            </a:r>
            <a:r>
              <a:rPr lang="de-DE" dirty="0" smtClean="0"/>
              <a:t>, </a:t>
            </a:r>
            <a:r>
              <a:rPr lang="de-DE" dirty="0" err="1" smtClean="0"/>
              <a:t>WebSphere</a:t>
            </a:r>
            <a:r>
              <a:rPr lang="de-DE" dirty="0" smtClean="0"/>
              <a:t>, Tivoli, Informix und Smarter Planet sind Marken oder eingetragene Marken der IBM Corporation.</a:t>
            </a:r>
          </a:p>
          <a:p>
            <a:pPr lvl="0"/>
            <a:r>
              <a:rPr lang="de-DE" dirty="0" smtClean="0"/>
              <a:t>Linux ist eine eingetragene Marke von Linus </a:t>
            </a:r>
            <a:r>
              <a:rPr lang="de-DE" dirty="0" err="1" smtClean="0"/>
              <a:t>Torvalds</a:t>
            </a:r>
            <a:r>
              <a:rPr lang="de-DE" dirty="0" smtClean="0"/>
              <a:t> in den USA und anderen Ländern.</a:t>
            </a:r>
          </a:p>
          <a:p>
            <a:pPr lvl="0"/>
            <a:r>
              <a:rPr lang="de-DE" dirty="0" smtClean="0"/>
              <a:t>Adobe, das Adobe-Logo, Acrobat, PostScript und Reader sind Marken oder eingetragene Marken von Adobe Systems Incorporated in den USA und/oder anderen Ländern.</a:t>
            </a:r>
          </a:p>
          <a:p>
            <a:pPr lvl="0"/>
            <a:r>
              <a:rPr lang="de-DE" dirty="0" smtClean="0"/>
              <a:t>Oracle und Java sind eingetragene Marken von Oracle und/oder ihrer Tochtergesellschaften. </a:t>
            </a:r>
          </a:p>
          <a:p>
            <a:pPr lvl="0"/>
            <a:r>
              <a:rPr lang="de-DE" dirty="0" smtClean="0"/>
              <a:t>UNIX, X/Open, OSF/1 und </a:t>
            </a:r>
            <a:r>
              <a:rPr lang="de-DE" dirty="0" err="1" smtClean="0"/>
              <a:t>Motif</a:t>
            </a:r>
            <a:r>
              <a:rPr lang="de-DE" dirty="0" smtClean="0"/>
              <a:t> sind eingetragene Marken der Open Group.</a:t>
            </a:r>
          </a:p>
          <a:p>
            <a:pPr lvl="0"/>
            <a:r>
              <a:rPr lang="de-DE" dirty="0" smtClean="0"/>
              <a:t>Citrix, ICA, </a:t>
            </a:r>
            <a:r>
              <a:rPr lang="de-DE" dirty="0" err="1" smtClean="0"/>
              <a:t>Program</a:t>
            </a:r>
            <a:r>
              <a:rPr lang="de-DE" dirty="0" smtClean="0"/>
              <a:t> </a:t>
            </a:r>
            <a:r>
              <a:rPr lang="de-DE" dirty="0" err="1" smtClean="0"/>
              <a:t>Neighborhood</a:t>
            </a:r>
            <a:r>
              <a:rPr lang="de-DE" dirty="0" smtClean="0"/>
              <a:t>, </a:t>
            </a:r>
            <a:r>
              <a:rPr lang="de-DE" dirty="0" err="1" smtClean="0"/>
              <a:t>MetaFrame</a:t>
            </a:r>
            <a:r>
              <a:rPr lang="de-DE" dirty="0" smtClean="0"/>
              <a:t>, </a:t>
            </a:r>
            <a:r>
              <a:rPr lang="de-DE" dirty="0" err="1" smtClean="0"/>
              <a:t>WinFrame</a:t>
            </a:r>
            <a:r>
              <a:rPr lang="de-DE" dirty="0" smtClean="0"/>
              <a:t>, </a:t>
            </a:r>
            <a:r>
              <a:rPr lang="de-DE" dirty="0" err="1" smtClean="0"/>
              <a:t>VideoFrame</a:t>
            </a:r>
            <a:r>
              <a:rPr lang="de-DE" dirty="0" smtClean="0"/>
              <a:t> und </a:t>
            </a:r>
            <a:r>
              <a:rPr lang="de-DE" dirty="0" err="1" smtClean="0"/>
              <a:t>MultiWin</a:t>
            </a:r>
            <a:r>
              <a:rPr lang="de-DE" dirty="0" smtClean="0"/>
              <a:t> </a:t>
            </a:r>
            <a:br>
              <a:rPr lang="de-DE" dirty="0" smtClean="0"/>
            </a:br>
            <a:r>
              <a:rPr lang="de-DE" dirty="0" smtClean="0"/>
              <a:t>sind Marken oder eingetragene Marken von Citrix Systems, Inc.</a:t>
            </a:r>
          </a:p>
          <a:p>
            <a:pPr lvl="0"/>
            <a:r>
              <a:rPr lang="de-DE" dirty="0" smtClean="0"/>
              <a:t>HTML, XML, XHTML und W3C sind Marken oder eingetragene Marken des W3C</a:t>
            </a:r>
            <a:r>
              <a:rPr lang="de-DE" baseline="30000" dirty="0" smtClean="0"/>
              <a:t>®</a:t>
            </a:r>
            <a:r>
              <a:rPr lang="de-DE" dirty="0" smtClean="0"/>
              <a:t>, </a:t>
            </a:r>
            <a:br>
              <a:rPr lang="de-DE" dirty="0" smtClean="0"/>
            </a:br>
            <a:r>
              <a:rPr lang="de-DE" dirty="0" smtClean="0"/>
              <a:t>World Wide Web </a:t>
            </a:r>
            <a:r>
              <a:rPr lang="de-DE" dirty="0" err="1" smtClean="0"/>
              <a:t>Consortium</a:t>
            </a:r>
            <a:r>
              <a:rPr lang="de-DE" dirty="0" smtClean="0"/>
              <a:t>, Massachusetts Institute </a:t>
            </a:r>
            <a:r>
              <a:rPr lang="de-DE" dirty="0" err="1" smtClean="0"/>
              <a:t>of</a:t>
            </a:r>
            <a:r>
              <a:rPr lang="de-DE" dirty="0" smtClean="0"/>
              <a:t> Technology. </a:t>
            </a:r>
          </a:p>
          <a:p>
            <a:pPr lvl="0"/>
            <a:r>
              <a:rPr lang="de-DE" dirty="0" smtClean="0"/>
              <a:t>Apple, App Store, </a:t>
            </a:r>
            <a:r>
              <a:rPr lang="de-DE" dirty="0" err="1" smtClean="0"/>
              <a:t>iBooks</a:t>
            </a:r>
            <a:r>
              <a:rPr lang="de-DE" dirty="0" smtClean="0"/>
              <a:t>, </a:t>
            </a:r>
            <a:r>
              <a:rPr lang="de-DE" dirty="0" err="1" smtClean="0"/>
              <a:t>iPad</a:t>
            </a:r>
            <a:r>
              <a:rPr lang="de-DE" dirty="0" smtClean="0"/>
              <a:t>, </a:t>
            </a:r>
            <a:r>
              <a:rPr lang="de-DE" dirty="0" err="1" smtClean="0"/>
              <a:t>iPhone</a:t>
            </a:r>
            <a:r>
              <a:rPr lang="de-DE" dirty="0" smtClean="0"/>
              <a:t>, </a:t>
            </a:r>
            <a:r>
              <a:rPr lang="de-DE" dirty="0" err="1" smtClean="0"/>
              <a:t>iPhoto</a:t>
            </a:r>
            <a:r>
              <a:rPr lang="de-DE" dirty="0" smtClean="0"/>
              <a:t>, iPod, iTunes, Multi-Touch, </a:t>
            </a:r>
            <a:r>
              <a:rPr lang="de-DE" dirty="0" err="1" smtClean="0"/>
              <a:t>Objective</a:t>
            </a:r>
            <a:r>
              <a:rPr lang="de-DE" dirty="0" smtClean="0"/>
              <a:t>-C, Retina, Safari, Siri und </a:t>
            </a:r>
            <a:r>
              <a:rPr lang="de-DE" dirty="0" err="1" smtClean="0"/>
              <a:t>Xcode</a:t>
            </a:r>
            <a:r>
              <a:rPr lang="de-DE" dirty="0" smtClean="0"/>
              <a:t> sind Marken oder eingetragene Marken der Apple Inc.</a:t>
            </a:r>
          </a:p>
          <a:p>
            <a:pPr lvl="0"/>
            <a:r>
              <a:rPr lang="de-DE" dirty="0" smtClean="0"/>
              <a:t>IOS ist eine eingetragene Marke von Cisco Systems Inc.</a:t>
            </a:r>
          </a:p>
          <a:p>
            <a:pPr lvl="0"/>
            <a:r>
              <a:rPr lang="en-US" dirty="0" smtClean="0"/>
              <a:t>RIM, BlackBerry, BBM, BlackBerry Curve, BlackBerry Bold, BlackBerry Pearl, BlackBerry Torch, BlackBerry Storm, BlackBerry Storm2, BlackBerry </a:t>
            </a:r>
            <a:r>
              <a:rPr lang="en-US" dirty="0" err="1" smtClean="0"/>
              <a:t>PlayBook</a:t>
            </a:r>
            <a:r>
              <a:rPr lang="en-US" dirty="0" smtClean="0"/>
              <a:t> und BlackBerry App World </a:t>
            </a:r>
            <a:r>
              <a:rPr lang="en-US" dirty="0" err="1" smtClean="0"/>
              <a:t>sind</a:t>
            </a:r>
            <a:r>
              <a:rPr lang="en-US" dirty="0" smtClean="0"/>
              <a:t> </a:t>
            </a:r>
            <a:r>
              <a:rPr lang="en-US" dirty="0" err="1" smtClean="0"/>
              <a:t>Marken</a:t>
            </a:r>
            <a:r>
              <a:rPr lang="en-US" dirty="0" smtClean="0"/>
              <a:t> </a:t>
            </a:r>
            <a:r>
              <a:rPr lang="en-US" dirty="0" err="1" smtClean="0"/>
              <a:t>oder</a:t>
            </a:r>
            <a:r>
              <a:rPr lang="en-US" dirty="0" smtClean="0"/>
              <a:t> </a:t>
            </a:r>
            <a:r>
              <a:rPr lang="en-US" dirty="0" err="1" smtClean="0"/>
              <a:t>eingetragene</a:t>
            </a:r>
            <a:r>
              <a:rPr lang="en-US" dirty="0" smtClean="0"/>
              <a:t> </a:t>
            </a:r>
            <a:r>
              <a:rPr lang="en-US" dirty="0" err="1" smtClean="0"/>
              <a:t>Marken</a:t>
            </a:r>
            <a:r>
              <a:rPr lang="en-US" dirty="0" smtClean="0"/>
              <a:t> von Research in Motion Limited.</a:t>
            </a:r>
            <a:endParaRPr lang="de-DE" noProof="1" smtClean="0"/>
          </a:p>
        </p:txBody>
      </p:sp>
      <p:sp>
        <p:nvSpPr>
          <p:cNvPr id="8" name="TextBox 7"/>
          <p:cNvSpPr txBox="1"/>
          <p:nvPr userDrawn="1"/>
        </p:nvSpPr>
        <p:spPr bwMode="gray">
          <a:xfrm>
            <a:off x="4654800" y="1692000"/>
            <a:ext cx="4165200" cy="4678204"/>
          </a:xfrm>
          <a:prstGeom prst="rect">
            <a:avLst/>
          </a:prstGeom>
          <a:noFill/>
        </p:spPr>
        <p:txBody>
          <a:bodyPr wrap="square" lIns="0" tIns="0" rIns="0" bIns="0" rtlCol="0">
            <a:spAutoFit/>
          </a:bodyPr>
          <a:lstStyle>
            <a:defPPr>
              <a:defRPr lang="de-DE"/>
            </a:defPPr>
            <a:lvl1pPr indent="0">
              <a:lnSpc>
                <a:spcPct val="100000"/>
              </a:lnSpc>
              <a:spcBef>
                <a:spcPts val="400"/>
              </a:spcBef>
              <a:defRPr sz="800">
                <a:ea typeface="MS PGothic" pitchFamily="34" charset="-128"/>
              </a:defRPr>
            </a:lvl1pPr>
          </a:lstStyle>
          <a:p>
            <a:pPr lvl="0"/>
            <a:r>
              <a:rPr lang="en-US" dirty="0" smtClean="0"/>
              <a:t>Google App Engine, Google Apps, Google Checkout, Google Data API, Google Maps, Google Mobile Ads, Google Mobile Updater, Google Mobile, Google Store, Google Sync, Google Updater, Google Voice, Google Mail, Gmail, YouTube, </a:t>
            </a:r>
            <a:r>
              <a:rPr lang="en-US" dirty="0" err="1" smtClean="0"/>
              <a:t>Dalvik</a:t>
            </a:r>
            <a:r>
              <a:rPr lang="en-US" dirty="0" smtClean="0"/>
              <a:t> und Android </a:t>
            </a:r>
            <a:r>
              <a:rPr lang="en-US" dirty="0" err="1" smtClean="0"/>
              <a:t>sind</a:t>
            </a:r>
            <a:r>
              <a:rPr lang="en-US" dirty="0" smtClean="0"/>
              <a:t> </a:t>
            </a:r>
            <a:r>
              <a:rPr lang="en-US" dirty="0" err="1" smtClean="0"/>
              <a:t>Marken</a:t>
            </a:r>
            <a:r>
              <a:rPr lang="en-US" dirty="0" smtClean="0"/>
              <a:t> </a:t>
            </a:r>
            <a:r>
              <a:rPr lang="en-US" dirty="0" err="1" smtClean="0"/>
              <a:t>oder</a:t>
            </a:r>
            <a:r>
              <a:rPr lang="en-US" dirty="0" smtClean="0"/>
              <a:t> </a:t>
            </a:r>
            <a:r>
              <a:rPr lang="en-US" dirty="0" err="1" smtClean="0"/>
              <a:t>eingetragene</a:t>
            </a:r>
            <a:r>
              <a:rPr lang="en-US" dirty="0" smtClean="0"/>
              <a:t> </a:t>
            </a:r>
            <a:r>
              <a:rPr lang="en-US" dirty="0" err="1" smtClean="0"/>
              <a:t>Marken</a:t>
            </a:r>
            <a:r>
              <a:rPr lang="en-US" dirty="0" smtClean="0"/>
              <a:t> von Google Inc.</a:t>
            </a:r>
            <a:endParaRPr lang="de-DE" dirty="0" smtClean="0"/>
          </a:p>
          <a:p>
            <a:pPr lvl="0"/>
            <a:r>
              <a:rPr lang="de-DE" dirty="0" smtClean="0"/>
              <a:t>INTERMEC ist eine eingetragene Marke der </a:t>
            </a:r>
            <a:r>
              <a:rPr lang="de-DE" dirty="0" err="1" smtClean="0"/>
              <a:t>Intermec</a:t>
            </a:r>
            <a:r>
              <a:rPr lang="de-DE" dirty="0" smtClean="0"/>
              <a:t> Technologies Corporation.</a:t>
            </a:r>
          </a:p>
          <a:p>
            <a:pPr lvl="0"/>
            <a:r>
              <a:rPr lang="de-DE" dirty="0" err="1" smtClean="0"/>
              <a:t>Wi-Fi</a:t>
            </a:r>
            <a:r>
              <a:rPr lang="de-DE" dirty="0" smtClean="0"/>
              <a:t> ist eine eingetragene Marke der </a:t>
            </a:r>
            <a:r>
              <a:rPr lang="de-DE" dirty="0" err="1" smtClean="0"/>
              <a:t>Wi-Fi</a:t>
            </a:r>
            <a:r>
              <a:rPr lang="de-DE" dirty="0" smtClean="0"/>
              <a:t> Alliance.</a:t>
            </a:r>
          </a:p>
          <a:p>
            <a:pPr lvl="0"/>
            <a:r>
              <a:rPr lang="de-DE" dirty="0" smtClean="0"/>
              <a:t>Bluetooth ist eine eingetragene Marke von Bluetooth SIG Inc.</a:t>
            </a:r>
          </a:p>
          <a:p>
            <a:pPr lvl="0"/>
            <a:r>
              <a:rPr lang="de-DE" dirty="0" smtClean="0"/>
              <a:t>Motorola ist eine eingetragene Marke von Motorola Trademark Holdings, LLC. </a:t>
            </a:r>
          </a:p>
          <a:p>
            <a:pPr lvl="0"/>
            <a:r>
              <a:rPr lang="de-DE" dirty="0" err="1" smtClean="0"/>
              <a:t>Computop</a:t>
            </a:r>
            <a:r>
              <a:rPr lang="de-DE" dirty="0" smtClean="0"/>
              <a:t> ist eine eingetragene Marke der </a:t>
            </a:r>
            <a:r>
              <a:rPr lang="de-DE" dirty="0" err="1" smtClean="0"/>
              <a:t>Computop</a:t>
            </a:r>
            <a:r>
              <a:rPr lang="de-DE" dirty="0" smtClean="0"/>
              <a:t> Wirtschaftsinformatik GmbH.</a:t>
            </a:r>
          </a:p>
          <a:p>
            <a:pPr lvl="0"/>
            <a:r>
              <a:rPr lang="de-DE" dirty="0" smtClean="0"/>
              <a:t>SAP, R/3, SAP NetWeaver, </a:t>
            </a:r>
            <a:r>
              <a:rPr lang="de-DE" dirty="0" err="1" smtClean="0"/>
              <a:t>Duet</a:t>
            </a:r>
            <a:r>
              <a:rPr lang="de-DE" dirty="0" smtClean="0"/>
              <a:t>, </a:t>
            </a:r>
            <a:r>
              <a:rPr lang="de-DE" dirty="0" err="1" smtClean="0"/>
              <a:t>PartnerEdge</a:t>
            </a:r>
            <a:r>
              <a:rPr lang="de-DE" dirty="0" smtClean="0"/>
              <a:t>, </a:t>
            </a:r>
            <a:r>
              <a:rPr lang="de-DE" dirty="0" err="1" smtClean="0"/>
              <a:t>ByDesign</a:t>
            </a:r>
            <a:r>
              <a:rPr lang="de-DE" dirty="0" smtClean="0"/>
              <a:t>, SAP </a:t>
            </a:r>
            <a:r>
              <a:rPr lang="de-DE" dirty="0" err="1" smtClean="0"/>
              <a:t>BusinessObjects</a:t>
            </a:r>
            <a:r>
              <a:rPr lang="de-DE" dirty="0" smtClean="0"/>
              <a:t> Explorer, </a:t>
            </a:r>
            <a:r>
              <a:rPr lang="de-DE" dirty="0" err="1" smtClean="0"/>
              <a:t>StreamWork</a:t>
            </a:r>
            <a:r>
              <a:rPr lang="de-DE" dirty="0" smtClean="0"/>
              <a:t>, SAP HANA und weitere im Text erwähnte SAP-Produkte und</a:t>
            </a:r>
            <a:r>
              <a:rPr lang="de-DE" baseline="0" dirty="0" smtClean="0"/>
              <a:t> </a:t>
            </a:r>
            <a:r>
              <a:rPr lang="de-DE" dirty="0" smtClean="0"/>
              <a:t>-Dienst-leistungen sowie die entsprechenden Logos sind Marken oder eingetragene Marken der SAP AG in Deutschland und anderen Ländern.</a:t>
            </a:r>
          </a:p>
          <a:p>
            <a:pPr lvl="0"/>
            <a:r>
              <a:rPr lang="de-DE" dirty="0" smtClean="0"/>
              <a:t>Business Objects und das Business-Objects-Logo, </a:t>
            </a:r>
            <a:r>
              <a:rPr lang="de-DE" dirty="0" err="1" smtClean="0"/>
              <a:t>BusinessObjects</a:t>
            </a:r>
            <a:r>
              <a:rPr lang="de-DE" dirty="0" smtClean="0"/>
              <a:t>, Crystal Reports, Crystal </a:t>
            </a:r>
            <a:r>
              <a:rPr lang="de-DE" dirty="0" err="1" smtClean="0"/>
              <a:t>Decisions</a:t>
            </a:r>
            <a:r>
              <a:rPr lang="de-DE" dirty="0" smtClean="0"/>
              <a:t>, Web </a:t>
            </a:r>
            <a:r>
              <a:rPr lang="de-DE" dirty="0" err="1" smtClean="0"/>
              <a:t>Intelligence</a:t>
            </a:r>
            <a:r>
              <a:rPr lang="de-DE" dirty="0" smtClean="0"/>
              <a:t>, </a:t>
            </a:r>
            <a:r>
              <a:rPr lang="de-DE" dirty="0" err="1" smtClean="0"/>
              <a:t>Xcelsius</a:t>
            </a:r>
            <a:r>
              <a:rPr lang="de-DE" dirty="0" smtClean="0"/>
              <a:t> und andere im Text erwähnte Business-Objects-Produkte und ­Dienstleistungen sowie die entsprechenden Logos sind Marken </a:t>
            </a:r>
            <a:br>
              <a:rPr lang="de-DE" dirty="0" smtClean="0"/>
            </a:br>
            <a:r>
              <a:rPr lang="de-DE" dirty="0" smtClean="0"/>
              <a:t>oder eingetragene Marken der Business Objects Software Ltd. Business Objects ist ein Unternehmen der SAP AG.</a:t>
            </a:r>
          </a:p>
          <a:p>
            <a:pPr lvl="0"/>
            <a:r>
              <a:rPr lang="de-DE" dirty="0" err="1" smtClean="0"/>
              <a:t>Sybase</a:t>
            </a:r>
            <a:r>
              <a:rPr lang="de-DE" dirty="0" smtClean="0"/>
              <a:t> und Adaptive Server, </a:t>
            </a:r>
            <a:r>
              <a:rPr lang="de-DE" dirty="0" err="1" smtClean="0"/>
              <a:t>iAnywhere</a:t>
            </a:r>
            <a:r>
              <a:rPr lang="de-DE" dirty="0" smtClean="0"/>
              <a:t>, </a:t>
            </a:r>
            <a:r>
              <a:rPr lang="de-DE" dirty="0" err="1" smtClean="0"/>
              <a:t>Sybase</a:t>
            </a:r>
            <a:r>
              <a:rPr lang="de-DE" dirty="0" smtClean="0"/>
              <a:t> 365, SQL Anywhere und weitere im Text erwähnte </a:t>
            </a:r>
            <a:r>
              <a:rPr lang="de-DE" dirty="0" err="1" smtClean="0"/>
              <a:t>Sybase</a:t>
            </a:r>
            <a:r>
              <a:rPr lang="de-DE" dirty="0" smtClean="0"/>
              <a:t>-Produkte und -Dienstleistungen sowie die entsprechenden Logos sind Marken oder eingetragene Marken der </a:t>
            </a:r>
            <a:r>
              <a:rPr lang="de-DE" dirty="0" err="1" smtClean="0"/>
              <a:t>Sybase</a:t>
            </a:r>
            <a:r>
              <a:rPr lang="de-DE" dirty="0" smtClean="0"/>
              <a:t> Inc. </a:t>
            </a:r>
            <a:r>
              <a:rPr lang="de-DE" dirty="0" err="1" smtClean="0"/>
              <a:t>Sybase</a:t>
            </a:r>
            <a:r>
              <a:rPr lang="de-DE" dirty="0" smtClean="0"/>
              <a:t> ist ein Unternehmen der</a:t>
            </a:r>
            <a:br>
              <a:rPr lang="de-DE" dirty="0" smtClean="0"/>
            </a:br>
            <a:r>
              <a:rPr lang="de-DE" dirty="0" smtClean="0"/>
              <a:t>SAP AG.</a:t>
            </a:r>
          </a:p>
          <a:p>
            <a:pPr lvl="0"/>
            <a:r>
              <a:rPr lang="de-DE" dirty="0" err="1" smtClean="0"/>
              <a:t>Crossgate</a:t>
            </a:r>
            <a:r>
              <a:rPr lang="de-DE" dirty="0" smtClean="0"/>
              <a:t>, </a:t>
            </a:r>
            <a:r>
              <a:rPr lang="de-DE" dirty="0" err="1" smtClean="0"/>
              <a:t>m@gic</a:t>
            </a:r>
            <a:r>
              <a:rPr lang="de-DE" dirty="0" smtClean="0"/>
              <a:t> EDDY, B2B 360°, B2B 360° Services sind eingetragene Marken </a:t>
            </a:r>
            <a:br>
              <a:rPr lang="de-DE" dirty="0" smtClean="0"/>
            </a:br>
            <a:r>
              <a:rPr lang="de-DE" dirty="0" smtClean="0"/>
              <a:t>der </a:t>
            </a:r>
            <a:r>
              <a:rPr lang="de-DE" dirty="0" err="1" smtClean="0"/>
              <a:t>Crossgate</a:t>
            </a:r>
            <a:r>
              <a:rPr lang="de-DE" dirty="0" smtClean="0"/>
              <a:t> AG in Deutschland und anderen Ländern. </a:t>
            </a:r>
            <a:r>
              <a:rPr lang="de-DE" dirty="0" err="1" smtClean="0"/>
              <a:t>Crossgate</a:t>
            </a:r>
            <a:r>
              <a:rPr lang="de-DE" dirty="0" smtClean="0"/>
              <a:t> ist ein Unternehmen der SAP AG.</a:t>
            </a:r>
          </a:p>
          <a:p>
            <a:pPr lvl="0"/>
            <a:r>
              <a:rPr lang="de-DE" dirty="0" smtClean="0"/>
              <a:t>Alle anderen Namen von Produkten und Dienstleistungen sind Marken der jeweiligen Firmen. Die Angaben im Text sind unverbindlich und dienen lediglich zu Informations-zwecken. Produkte können länderspezifische Unterschiede aufweisen.</a:t>
            </a:r>
          </a:p>
          <a:p>
            <a:pPr lvl="0"/>
            <a:r>
              <a:rPr lang="de-DE" dirty="0" smtClean="0"/>
              <a:t>Die in dieser Publikation enthaltene Information ist Eigentum der SAP. Weitergabe und Vervielfältigung dieser Publikation oder von Teilen daraus sind, zu welchem Zweck und </a:t>
            </a:r>
            <a:br>
              <a:rPr lang="de-DE" dirty="0" smtClean="0"/>
            </a:br>
            <a:r>
              <a:rPr lang="de-DE" dirty="0" smtClean="0"/>
              <a:t>in welcher Form auch immer, nur mit ausdrücklicher schriftlicher Genehmigung durch </a:t>
            </a:r>
            <a:br>
              <a:rPr lang="de-DE" dirty="0" smtClean="0"/>
            </a:br>
            <a:r>
              <a:rPr lang="de-DE" dirty="0" smtClean="0"/>
              <a:t>SAP AG gestattet.</a:t>
            </a:r>
            <a:endParaRPr lang="de-DE"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 short">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smtClean="0"/>
              <a:t>Short Presentation Title</a:t>
            </a:r>
            <a:endParaRPr lang="en-US" dirty="0"/>
          </a:p>
        </p:txBody>
      </p:sp>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684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2013</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 two lines">
    <p:bg>
      <p:bgPr>
        <a:solidFill>
          <a:schemeClr val="accent1"/>
        </a:solidFill>
        <a:effectLst/>
      </p:bgPr>
    </p:bg>
    <p:spTree>
      <p:nvGrpSpPr>
        <p:cNvPr id="1" name=""/>
        <p:cNvGrpSpPr/>
        <p:nvPr/>
      </p:nvGrpSpPr>
      <p:grpSpPr>
        <a:xfrm>
          <a:off x="0" y="0"/>
          <a:ext cx="0" cy="0"/>
          <a:chOff x="0" y="0"/>
          <a:chExt cx="0" cy="0"/>
        </a:xfrm>
      </p:grpSpPr>
      <p:pic>
        <p:nvPicPr>
          <p:cNvPr id="4" name="Picture 3"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684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2013</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smtClean="0"/>
              <a:t>Alternate Presentation Title</a:t>
            </a:r>
            <a:br>
              <a:rPr lang="en-US" sz="3000" dirty="0" smtClean="0"/>
            </a:br>
            <a:r>
              <a:rPr lang="en-US" sz="3000" dirty="0" smtClean="0"/>
              <a:t>Breaks to Two Lines</a:t>
            </a:r>
            <a:endParaRPr lang="de-DE"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vider Page">
    <p:bg bwMode="gray">
      <p:bgRef idx="1001">
        <a:schemeClr val="bg1"/>
      </p:bgRef>
    </p:bg>
    <p:spTree>
      <p:nvGrpSpPr>
        <p:cNvPr id="1" name=""/>
        <p:cNvGrpSpPr/>
        <p:nvPr/>
      </p:nvGrpSpPr>
      <p:grpSpPr>
        <a:xfrm>
          <a:off x="0" y="0"/>
          <a:ext cx="0" cy="0"/>
          <a:chOff x="0" y="0"/>
          <a:chExt cx="0" cy="0"/>
        </a:xfrm>
      </p:grpSpPr>
      <p:sp>
        <p:nvSpPr>
          <p:cNvPr id="9" name="Rectangle 8"/>
          <p:cNvSpPr/>
          <p:nvPr userDrawn="1"/>
        </p:nvSpPr>
        <p:spPr bwMode="gray">
          <a:xfrm>
            <a:off x="324150" y="0"/>
            <a:ext cx="8496000" cy="2295525"/>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smtClean="0"/>
              <a:t>Divider page</a:t>
            </a:r>
            <a:endParaRPr lang="de-DE" dirty="0"/>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smtClean="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Page with picture">
    <p:bg bwMode="gray">
      <p:bgRef idx="1001">
        <a:schemeClr val="bg1"/>
      </p:bgRef>
    </p:bg>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324000" y="162000"/>
            <a:ext cx="8496000" cy="2134800"/>
          </a:xfrm>
          <a:solidFill>
            <a:schemeClr val="bg1">
              <a:lumMod val="95000"/>
            </a:schemeClr>
          </a:solidFill>
        </p:spPr>
        <p:txBody>
          <a:bodyPr tIns="504000" anchor="t" anchorCtr="0"/>
          <a:lstStyle>
            <a:lvl1pPr algn="ctr">
              <a:defRPr b="0"/>
            </a:lvl1pPr>
          </a:lstStyle>
          <a:p>
            <a:r>
              <a:rPr lang="en-US" smtClean="0"/>
              <a:t>Click icon to add picture</a:t>
            </a:r>
            <a:endParaRPr lang="en-US"/>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smtClean="0"/>
              <a:t>Divider page</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smtClean="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ontact / Thank You">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smtClean="0"/>
              <a:t>Thank you</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4604385"/>
            <a:ext cx="8496300" cy="1477328"/>
          </a:xfrm>
        </p:spPr>
        <p:txBody>
          <a:bodyPr anchor="b" anchorCtr="0">
            <a:noAutofit/>
          </a:bodyPr>
          <a:lstStyle>
            <a:lvl1pPr>
              <a:spcBef>
                <a:spcPts val="0"/>
              </a:spcBef>
              <a:defRPr sz="1600" b="0"/>
            </a:lvl1pPr>
          </a:lstStyle>
          <a:p>
            <a:r>
              <a:rPr lang="en-US" dirty="0" smtClean="0"/>
              <a:t>Contact information:</a:t>
            </a:r>
          </a:p>
          <a:p>
            <a:endParaRPr lang="en-US" dirty="0" smtClean="0"/>
          </a:p>
          <a:p>
            <a:r>
              <a:rPr lang="en-US" dirty="0" smtClean="0"/>
              <a:t>F name MI. L name</a:t>
            </a:r>
          </a:p>
          <a:p>
            <a:r>
              <a:rPr lang="en-US" dirty="0" smtClean="0"/>
              <a:t>Title</a:t>
            </a:r>
          </a:p>
          <a:p>
            <a:r>
              <a:rPr lang="en-US" dirty="0" smtClean="0"/>
              <a:t>Address</a:t>
            </a:r>
          </a:p>
          <a:p>
            <a:r>
              <a:rPr lang="en-US" dirty="0" smtClean="0"/>
              <a:t>Phone number</a:t>
            </a:r>
          </a:p>
        </p:txBody>
      </p:sp>
      <p:pic>
        <p:nvPicPr>
          <p:cNvPr id="175" name="Picture 174" descr="SAP_grad_R_pref.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4000" y="478631"/>
            <a:ext cx="1832305" cy="907257"/>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genda">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&lt;Agenda&gt;</a:t>
            </a:r>
            <a:endParaRPr lang="en-US" dirty="0"/>
          </a:p>
        </p:txBody>
      </p:sp>
      <p:sp>
        <p:nvSpPr>
          <p:cNvPr id="4" name="Text Placeholder 3"/>
          <p:cNvSpPr>
            <a:spLocks noGrp="1"/>
          </p:cNvSpPr>
          <p:nvPr>
            <p:ph type="body" sz="quarter" idx="10" hasCustomPrompt="1"/>
          </p:nvPr>
        </p:nvSpPr>
        <p:spPr>
          <a:xfrm>
            <a:off x="324000" y="1692000"/>
            <a:ext cx="8494713" cy="3831818"/>
          </a:xfrm>
        </p:spPr>
        <p:txBody>
          <a:bodyPr>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b="0"/>
            </a:lvl1pPr>
            <a:lvl2pPr marL="18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a:lvl2pPr>
            <a:lvl3pPr marL="36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a:lvl4pPr>
            <a:lvl5pPr marL="540000">
              <a:buClr>
                <a:schemeClr val="accent2"/>
              </a:buClr>
              <a:buFont typeface="Courier New" pitchFamily="49" charset="0"/>
              <a:buChar char="o"/>
              <a:defRPr/>
            </a:lvl5pPr>
          </a:lstStyle>
          <a:p>
            <a:pPr lvl="0"/>
            <a:r>
              <a:rPr lang="en-US" dirty="0" smtClean="0"/>
              <a:t>Agenda Item/Divider Headline</a:t>
            </a:r>
          </a:p>
          <a:p>
            <a:pPr lvl="1"/>
            <a:r>
              <a:rPr lang="en-US" dirty="0" smtClean="0"/>
              <a:t>Details</a:t>
            </a:r>
          </a:p>
          <a:p>
            <a:pPr lvl="2"/>
            <a:r>
              <a:rPr lang="en-US" dirty="0" smtClean="0"/>
              <a:t>Third Level</a:t>
            </a:r>
          </a:p>
          <a:p>
            <a:pPr lvl="4"/>
            <a:r>
              <a:rPr lang="en-US" dirty="0" smtClean="0"/>
              <a:t>Fourth Level</a:t>
            </a:r>
          </a:p>
          <a:p>
            <a:endParaRPr lang="en-US" dirty="0" smtClean="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de-DE"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324000" y="324000"/>
            <a:ext cx="8496000" cy="756000"/>
          </a:xfrm>
          <a:prstGeom prst="rect">
            <a:avLst/>
          </a:prstGeom>
        </p:spPr>
        <p:txBody>
          <a:bodyPr vert="horz" lIns="0" tIns="0" rIns="0" bIns="0" rtlCol="0" anchor="ctr" anchorCtr="0">
            <a:noAutofit/>
          </a:bodyPr>
          <a:lstStyle/>
          <a:p>
            <a:r>
              <a:rPr lang="en-US" noProof="0" dirty="0" smtClean="0"/>
              <a:t>Insert page title</a:t>
            </a:r>
            <a:endParaRPr lang="en-US" noProof="0" dirty="0"/>
          </a:p>
        </p:txBody>
      </p:sp>
      <p:sp>
        <p:nvSpPr>
          <p:cNvPr id="3" name="Text Placeholder 2"/>
          <p:cNvSpPr>
            <a:spLocks noGrp="1"/>
          </p:cNvSpPr>
          <p:nvPr>
            <p:ph type="body" idx="1"/>
          </p:nvPr>
        </p:nvSpPr>
        <p:spPr bwMode="gray">
          <a:xfrm>
            <a:off x="324000" y="1690687"/>
            <a:ext cx="8496000" cy="4391025"/>
          </a:xfrm>
          <a:prstGeom prst="rect">
            <a:avLst/>
          </a:prstGeom>
        </p:spPr>
        <p:txBody>
          <a:bodyPr vert="horz" lIns="0" tIns="0" rIns="0" bIns="0" rtlCol="0">
            <a:noAutofit/>
          </a:bodyPr>
          <a:lstStyle/>
          <a:p>
            <a:pPr lvl="0"/>
            <a:r>
              <a:rPr lang="en-US" noProof="0" dirty="0" smtClean="0"/>
              <a:t>First level</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33" name="Rectangle 32"/>
          <p:cNvSpPr/>
          <p:nvPr/>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cxnSp>
        <p:nvCxnSpPr>
          <p:cNvPr id="8" name="Straight Connector 7"/>
          <p:cNvCxnSpPr/>
          <p:nvPr/>
        </p:nvCxnSpPr>
        <p:spPr>
          <a:xfrm>
            <a:off x="324000" y="1231200"/>
            <a:ext cx="84963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95" name="Rectangle 94"/>
          <p:cNvSpPr/>
          <p:nvPr/>
        </p:nvSpPr>
        <p:spPr bwMode="white">
          <a:xfrm>
            <a:off x="324000" y="6535738"/>
            <a:ext cx="8496000" cy="324000"/>
          </a:xfrm>
          <a:prstGeom prst="rect">
            <a:avLst/>
          </a:prstGeom>
          <a:solidFill>
            <a:schemeClr val="tx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10" name="TextBox 9"/>
          <p:cNvSpPr txBox="1"/>
          <p:nvPr/>
        </p:nvSpPr>
        <p:spPr bwMode="black">
          <a:xfrm>
            <a:off x="324000" y="6636183"/>
            <a:ext cx="1762268" cy="123111"/>
          </a:xfrm>
          <a:prstGeom prst="rect">
            <a:avLst/>
          </a:prstGeom>
          <a:noFill/>
        </p:spPr>
        <p:txBody>
          <a:bodyPr wrap="none" lIns="72000" tIns="0" rIns="0" bIns="0" rtlCol="0">
            <a:spAutoFit/>
          </a:bodyPr>
          <a:lstStyle/>
          <a:p>
            <a:pPr marL="133350" indent="-133350" algn="l">
              <a:buClr>
                <a:schemeClr val="bg1"/>
              </a:buClr>
              <a:buFont typeface="Arial" pitchFamily="34" charset="0"/>
              <a:buChar char="©"/>
              <a:tabLst/>
            </a:pPr>
            <a:r>
              <a:rPr lang="en-US" sz="800" noProof="0" dirty="0" smtClean="0">
                <a:solidFill>
                  <a:schemeClr val="bg1"/>
                </a:solidFill>
              </a:rPr>
              <a:t>2013 SAP AG. All rights reserved.</a:t>
            </a:r>
          </a:p>
        </p:txBody>
      </p:sp>
      <p:sp>
        <p:nvSpPr>
          <p:cNvPr id="34" name="TextBox 33"/>
          <p:cNvSpPr txBox="1"/>
          <p:nvPr/>
        </p:nvSpPr>
        <p:spPr bwMode="black">
          <a:xfrm>
            <a:off x="8625588" y="6636183"/>
            <a:ext cx="197737" cy="123111"/>
          </a:xfrm>
          <a:prstGeom prst="rect">
            <a:avLst/>
          </a:prstGeom>
          <a:noFill/>
        </p:spPr>
        <p:txBody>
          <a:bodyPr wrap="none" lIns="0" tIns="0" rIns="72000" bIns="0" rtlCol="0">
            <a:spAutoFit/>
          </a:bodyPr>
          <a:lstStyle/>
          <a:p>
            <a:pPr marL="93663" indent="-93663" algn="r">
              <a:buClr>
                <a:schemeClr val="accent2"/>
              </a:buClr>
              <a:buFont typeface="Arial" pitchFamily="34" charset="0"/>
              <a:buNone/>
            </a:pPr>
            <a:fld id="{0BDC132A-5C91-4078-9777-31DA19A62E0A}" type="slidenum">
              <a:rPr lang="en-US" sz="800" baseline="0" noProof="0" smtClean="0">
                <a:solidFill>
                  <a:schemeClr val="bg1"/>
                </a:solidFill>
              </a:rPr>
              <a:pPr marL="93663" indent="-93663" algn="r">
                <a:buClr>
                  <a:schemeClr val="accent2"/>
                </a:buClr>
                <a:buFont typeface="Arial" pitchFamily="34" charset="0"/>
                <a:buNone/>
              </a:pPr>
              <a:t>‹#›</a:t>
            </a:fld>
            <a:endParaRPr lang="en-US" sz="800" noProof="0" dirty="0" smtClean="0">
              <a:solidFill>
                <a:schemeClr val="bg1"/>
              </a:solidFill>
            </a:endParaRPr>
          </a:p>
        </p:txBody>
      </p:sp>
      <p:sp>
        <p:nvSpPr>
          <p:cNvPr id="4" name="Information_Classification"/>
          <p:cNvSpPr txBox="1"/>
          <p:nvPr userDrawn="1"/>
        </p:nvSpPr>
        <p:spPr>
          <a:xfrm>
            <a:off x="7721600" y="6638354"/>
            <a:ext cx="347852" cy="153888"/>
          </a:xfrm>
          <a:prstGeom prst="rect">
            <a:avLst/>
          </a:prstGeom>
          <a:noFill/>
        </p:spPr>
        <p:txBody>
          <a:bodyPr vert="horz" wrap="none" lIns="0" tIns="0" rIns="0" bIns="0" rtlCol="0">
            <a:spAutoFit/>
          </a:bodyPr>
          <a:lstStyle/>
          <a:p>
            <a:pPr algn="l" fontAlgn="base">
              <a:spcBef>
                <a:spcPct val="50000"/>
              </a:spcBef>
              <a:spcAft>
                <a:spcPct val="0"/>
              </a:spcAft>
              <a:buClr>
                <a:srgbClr val="F0AB00"/>
              </a:buClr>
              <a:buSzPct val="80000"/>
            </a:pPr>
            <a:r>
              <a:rPr kumimoji="0" lang="en-US" sz="1000" b="0" i="0" u="none" kern="0" baseline="0" dirty="0" smtClean="0">
                <a:solidFill>
                  <a:srgbClr val="FFFFFF"/>
                </a:solidFill>
                <a:latin typeface="Arial"/>
                <a:ea typeface="Arial Unicode MS"/>
                <a:cs typeface="Arial Unicode MS" pitchFamily="34" charset="-128"/>
                <a:sym typeface="Arial"/>
              </a:rPr>
              <a:t>Public</a:t>
            </a:r>
          </a:p>
        </p:txBody>
      </p:sp>
    </p:spTree>
  </p:cSld>
  <p:clrMap bg1="lt1" tx1="dk1" bg2="lt2" tx2="dk2" accent1="accent1" accent2="accent2" accent3="accent3" accent4="accent4" accent5="accent5" accent6="accent6" hlink="hlink" folHlink="folHlink"/>
  <p:sldLayoutIdLst>
    <p:sldLayoutId id="2147483706" r:id="rId1"/>
    <p:sldLayoutId id="2147483707" r:id="rId2"/>
    <p:sldLayoutId id="2147483709" r:id="rId3"/>
    <p:sldLayoutId id="2147483708" r:id="rId4"/>
    <p:sldLayoutId id="2147483704" r:id="rId5"/>
    <p:sldLayoutId id="2147483689" r:id="rId6"/>
    <p:sldLayoutId id="2147483702" r:id="rId7"/>
    <p:sldLayoutId id="2147483684" r:id="rId8"/>
    <p:sldLayoutId id="2147483665" r:id="rId9"/>
    <p:sldLayoutId id="2147483683" r:id="rId10"/>
    <p:sldLayoutId id="2147483687" r:id="rId11"/>
    <p:sldLayoutId id="2147483710" r:id="rId12"/>
    <p:sldLayoutId id="2147483686" r:id="rId13"/>
    <p:sldLayoutId id="2147483669" r:id="rId14"/>
    <p:sldLayoutId id="2147483691" r:id="rId15"/>
    <p:sldLayoutId id="2147483688" r:id="rId16"/>
    <p:sldLayoutId id="2147483703" r:id="rId17"/>
    <p:sldLayoutId id="2147483685" r:id="rId18"/>
    <p:sldLayoutId id="2147483692" r:id="rId19"/>
    <p:sldLayoutId id="2147483674" r:id="rId20"/>
    <p:sldLayoutId id="2147483705" r:id="rId21"/>
  </p:sldLayoutIdLst>
  <p:hf hdr="0" ftr="0" dt="0"/>
  <p:txStyles>
    <p:titleStyle>
      <a:lvl1pPr algn="l" defTabSz="914400" rtl="0" eaLnBrk="1" latinLnBrk="0" hangingPunct="1">
        <a:spcBef>
          <a:spcPct val="0"/>
        </a:spcBef>
        <a:buNone/>
        <a:defRPr sz="2400" b="1" kern="1200">
          <a:solidFill>
            <a:schemeClr val="accent2"/>
          </a:solidFill>
          <a:latin typeface="+mj-lt"/>
          <a:ea typeface="+mj-ea"/>
          <a:cs typeface="+mj-cs"/>
        </a:defRPr>
      </a:lvl1pPr>
    </p:titleStyle>
    <p:body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600"/>
        </a:spcBef>
        <a:buClr>
          <a:schemeClr val="accent1"/>
        </a:buClr>
        <a:buSzPct val="80000"/>
        <a:buFont typeface="Wingdings" pitchFamily="2" charset="2"/>
        <a:buNone/>
        <a:defRPr sz="1800" kern="1200">
          <a:solidFill>
            <a:schemeClr val="tx1"/>
          </a:solidFill>
          <a:latin typeface="+mn-lt"/>
          <a:ea typeface="+mn-ea"/>
          <a:cs typeface="+mn-cs"/>
        </a:defRPr>
      </a:lvl2pPr>
      <a:lvl3pPr marL="180000" indent="-180000" algn="l" defTabSz="914400" rtl="0" eaLnBrk="1" latinLnBrk="0" hangingPunct="1">
        <a:spcBef>
          <a:spcPts val="400"/>
        </a:spcBef>
        <a:buClr>
          <a:schemeClr val="accent1"/>
        </a:buClr>
        <a:buSzPct val="100000"/>
        <a:buFont typeface="Wingdings" pitchFamily="2" charset="2"/>
        <a:buChar char=""/>
        <a:defRPr sz="1600" kern="1200">
          <a:solidFill>
            <a:schemeClr val="tx1"/>
          </a:solidFill>
          <a:latin typeface="+mn-lt"/>
          <a:ea typeface="+mn-ea"/>
          <a:cs typeface="+mn-cs"/>
        </a:defRPr>
      </a:lvl3pPr>
      <a:lvl4pPr marL="360000" indent="-180000" algn="l" defTabSz="914400" rtl="0" eaLnBrk="1" latinLnBrk="0" hangingPunct="1">
        <a:spcBef>
          <a:spcPts val="400"/>
        </a:spcBef>
        <a:buClr>
          <a:schemeClr val="accent2"/>
        </a:buClr>
        <a:buSzPct val="100000"/>
        <a:buFont typeface="Arial" pitchFamily="34" charset="0"/>
        <a:buChar char="–"/>
        <a:defRPr sz="1400" kern="1200">
          <a:solidFill>
            <a:schemeClr val="tx1"/>
          </a:solidFill>
          <a:latin typeface="+mn-lt"/>
          <a:ea typeface="+mn-ea"/>
          <a:cs typeface="+mn-cs"/>
        </a:defRPr>
      </a:lvl4pPr>
      <a:lvl5pPr marL="541338"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0.png"/><Relationship Id="rId7" Type="http://schemas.openxmlformats.org/officeDocument/2006/relationships/image" Target="../media/image24.jpeg"/><Relationship Id="rId2" Type="http://schemas.openxmlformats.org/officeDocument/2006/relationships/notesSlide" Target="../notesSlides/notesSlide10.xml"/><Relationship Id="rId1" Type="http://schemas.openxmlformats.org/officeDocument/2006/relationships/slideLayout" Target="../slideLayouts/slideLayout10.xml"/><Relationship Id="rId6" Type="http://schemas.openxmlformats.org/officeDocument/2006/relationships/image" Target="../media/image23.jpeg"/><Relationship Id="rId5" Type="http://schemas.openxmlformats.org/officeDocument/2006/relationships/image" Target="../media/image22.jpeg"/><Relationship Id="rId10" Type="http://schemas.openxmlformats.org/officeDocument/2006/relationships/image" Target="../media/image27.png"/><Relationship Id="rId4" Type="http://schemas.openxmlformats.org/officeDocument/2006/relationships/image" Target="../media/image21.png"/><Relationship Id="rId9" Type="http://schemas.openxmlformats.org/officeDocument/2006/relationships/image" Target="../media/image26.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4.xml"/><Relationship Id="rId1" Type="http://schemas.openxmlformats.org/officeDocument/2006/relationships/slideLayout" Target="../slideLayouts/slideLayout10.xml"/><Relationship Id="rId4" Type="http://schemas.openxmlformats.org/officeDocument/2006/relationships/image" Target="../media/image30.jpeg"/></Relationships>
</file>

<file path=ppt/slides/_rels/slide17.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9.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4.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3.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4.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9.xml.rels><?xml version="1.0" encoding="UTF-8" standalone="yes"?>
<Relationships xmlns="http://schemas.openxmlformats.org/package/2006/relationships"><Relationship Id="rId8" Type="http://schemas.openxmlformats.org/officeDocument/2006/relationships/hyperlink" Target="https://www.owasp.org/index.php/OWASP_Risk_Rating_Methodology" TargetMode="External"/><Relationship Id="rId3" Type="http://schemas.openxmlformats.org/officeDocument/2006/relationships/hyperlink" Target="https://www.owasp.org/index.php/Guide_to_Authorization" TargetMode="External"/><Relationship Id="rId7" Type="http://schemas.openxmlformats.org/officeDocument/2006/relationships/hyperlink" Target="http://www.youtube.com/watch?v=lAzIOwq2H_U" TargetMode="External"/><Relationship Id="rId2" Type="http://schemas.openxmlformats.org/officeDocument/2006/relationships/hyperlink" Target="http://onjava.com/pub/a/onjava/2002/06/12/form.html" TargetMode="External"/><Relationship Id="rId1" Type="http://schemas.openxmlformats.org/officeDocument/2006/relationships/slideLayout" Target="../slideLayouts/slideLayout10.xml"/><Relationship Id="rId6" Type="http://schemas.openxmlformats.org/officeDocument/2006/relationships/hyperlink" Target="https://www.owasp.org/index.php/Man-in-the-middle_attack" TargetMode="External"/><Relationship Id="rId5" Type="http://schemas.openxmlformats.org/officeDocument/2006/relationships/hyperlink" Target="http://www.itworld.com/development/80705/how-enable-https-tomcat" TargetMode="External"/><Relationship Id="rId4" Type="http://schemas.openxmlformats.org/officeDocument/2006/relationships/hyperlink" Target="http://www.devarticles.com/c/a/Java/JAAS-Securing-J2EE-Applications-Securing-Web-Components/2/" TargetMode="External"/><Relationship Id="rId9" Type="http://schemas.openxmlformats.org/officeDocument/2006/relationships/hyperlink" Target="https://www.owasp.org/index.php/Path_traversal"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10.xml"/><Relationship Id="rId6" Type="http://schemas.openxmlformats.org/officeDocument/2006/relationships/image" Target="../media/image8.png"/><Relationship Id="rId11" Type="http://schemas.openxmlformats.org/officeDocument/2006/relationships/comments" Target="../comments/comment1.xml"/><Relationship Id="rId5" Type="http://schemas.openxmlformats.org/officeDocument/2006/relationships/image" Target="../media/image7.png"/><Relationship Id="rId10" Type="http://schemas.openxmlformats.org/officeDocument/2006/relationships/image" Target="../media/image12.png"/><Relationship Id="rId4" Type="http://schemas.openxmlformats.org/officeDocument/2006/relationships/image" Target="../media/image6.jpeg"/><Relationship Id="rId9" Type="http://schemas.openxmlformats.org/officeDocument/2006/relationships/image" Target="../media/image11.jpe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10.xml"/><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10.xml"/><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10.xml"/><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M:\Templates_Guidelines\eOn\_Presentations\_Templates\_Corporate_4x3\272641_l_srgb_s_gl.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11128"/>
          <a:stretch/>
        </p:blipFill>
        <p:spPr bwMode="auto">
          <a:xfrm>
            <a:off x="-1" y="-1"/>
            <a:ext cx="9144001"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pic>
        <p:nvPicPr>
          <p:cNvPr id="6" name="Picture 5" descr="SAP_grad_R_pref.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8613" y="6081713"/>
            <a:ext cx="916953" cy="454025"/>
          </a:xfrm>
          <a:prstGeom prst="rect">
            <a:avLst/>
          </a:prstGeom>
        </p:spPr>
      </p:pic>
      <p:sp>
        <p:nvSpPr>
          <p:cNvPr id="7" name="Rectangle 6"/>
          <p:cNvSpPr/>
          <p:nvPr/>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2" name="Title 1"/>
          <p:cNvSpPr>
            <a:spLocks noGrp="1"/>
          </p:cNvSpPr>
          <p:nvPr>
            <p:ph type="title"/>
          </p:nvPr>
        </p:nvSpPr>
        <p:spPr/>
        <p:txBody>
          <a:bodyPr/>
          <a:lstStyle/>
          <a:p>
            <a:r>
              <a:rPr lang="bg-BG" smtClean="0"/>
              <a:t>Сигурност </a:t>
            </a:r>
            <a:r>
              <a:rPr lang="bg-BG" smtClean="0"/>
              <a:t>в </a:t>
            </a:r>
            <a:r>
              <a:rPr lang="en-US" smtClean="0"/>
              <a:t>Java</a:t>
            </a:r>
            <a:endParaRPr lang="en-US" dirty="0"/>
          </a:p>
        </p:txBody>
      </p:sp>
      <p:sp>
        <p:nvSpPr>
          <p:cNvPr id="3" name="Subtitle 2"/>
          <p:cNvSpPr>
            <a:spLocks noGrp="1"/>
          </p:cNvSpPr>
          <p:nvPr>
            <p:ph type="subTitle" idx="1"/>
          </p:nvPr>
        </p:nvSpPr>
        <p:spPr>
          <a:xfrm>
            <a:off x="414000" y="1499870"/>
            <a:ext cx="6840000" cy="492443"/>
          </a:xfrm>
        </p:spPr>
        <p:txBody>
          <a:bodyPr/>
          <a:lstStyle/>
          <a:p>
            <a:r>
              <a:rPr lang="bg-BG" dirty="0" smtClean="0"/>
              <a:t>Кирил Гавраило</a:t>
            </a:r>
            <a:r>
              <a:rPr lang="bg-BG" dirty="0"/>
              <a:t>в</a:t>
            </a:r>
            <a:r>
              <a:rPr lang="en-US" dirty="0" smtClean="0"/>
              <a:t>/SAP Labs Bulgaria</a:t>
            </a:r>
            <a:br>
              <a:rPr lang="en-US" dirty="0" smtClean="0"/>
            </a:br>
            <a:r>
              <a:rPr lang="bg-BG" dirty="0" smtClean="0"/>
              <a:t>Декември</a:t>
            </a:r>
            <a:r>
              <a:rPr lang="en-US" dirty="0" smtClean="0"/>
              <a:t>, 201</a:t>
            </a:r>
            <a:r>
              <a:rPr lang="bg-BG" dirty="0" smtClean="0"/>
              <a:t>3</a:t>
            </a:r>
            <a:endParaRPr lang="en-US" dirty="0" smtClean="0"/>
          </a:p>
        </p:txBody>
      </p:sp>
      <p:sp>
        <p:nvSpPr>
          <p:cNvPr id="4" name="ConfidentialFlag"/>
          <p:cNvSpPr txBox="1"/>
          <p:nvPr/>
        </p:nvSpPr>
        <p:spPr>
          <a:xfrm>
            <a:off x="8136001" y="1776774"/>
            <a:ext cx="615696" cy="246221"/>
          </a:xfrm>
          <a:prstGeom prst="rect">
            <a:avLst/>
          </a:prstGeom>
          <a:noFill/>
        </p:spPr>
        <p:txBody>
          <a:bodyPr vert="horz" wrap="square" lIns="0" tIns="0" rIns="0" bIns="0" rtlCol="0" anchor="b">
            <a:spAutoFit/>
          </a:bodyPr>
          <a:lstStyle/>
          <a:p>
            <a:pPr algn="r" fontAlgn="base">
              <a:spcBef>
                <a:spcPct val="50000"/>
              </a:spcBef>
              <a:spcAft>
                <a:spcPct val="0"/>
              </a:spcAft>
              <a:buClr>
                <a:srgbClr val="F0AB00"/>
              </a:buClr>
              <a:buSzPct val="80000"/>
            </a:pPr>
            <a:r>
              <a:rPr lang="en-US" sz="1600" kern="0" dirty="0" smtClean="0">
                <a:solidFill>
                  <a:srgbClr val="000000"/>
                </a:solidFill>
                <a:ea typeface="Arial Unicode MS" pitchFamily="34" charset="-128"/>
                <a:cs typeface="Arial Unicode MS" pitchFamily="34" charset="-128"/>
              </a:rPr>
              <a:t>Public</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Авторизация - </a:t>
            </a:r>
            <a:r>
              <a:rPr lang="en-US" dirty="0" smtClean="0"/>
              <a:t>Authorization</a:t>
            </a:r>
            <a:endParaRPr lang="en-US" dirty="0"/>
          </a:p>
        </p:txBody>
      </p:sp>
      <p:pic>
        <p:nvPicPr>
          <p:cNvPr id="1026" name="Picture 2" descr="http://us.123rf.com/400wm/400/400/yobidaba/yobidaba0807/yobidaba080700004/3303023-authorized-personnel-only.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44811" y="1511300"/>
            <a:ext cx="3343322" cy="47275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9809586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24000" y="352575"/>
            <a:ext cx="8496000" cy="756000"/>
          </a:xfrm>
        </p:spPr>
        <p:txBody>
          <a:bodyPr/>
          <a:lstStyle/>
          <a:p>
            <a:r>
              <a:rPr lang="bg-BG" dirty="0" smtClean="0"/>
              <a:t>Видове Автентикация и Авторизация</a:t>
            </a:r>
            <a:r>
              <a:rPr lang="en-US" dirty="0" smtClean="0"/>
              <a:t/>
            </a:r>
            <a:br>
              <a:rPr lang="en-US" dirty="0" smtClean="0"/>
            </a:br>
            <a:r>
              <a:rPr lang="en-US" dirty="0" smtClean="0"/>
              <a:t> - User Management</a:t>
            </a:r>
            <a:endParaRPr lang="en-US" dirty="0">
              <a:solidFill>
                <a:srgbClr val="FF0000"/>
              </a:solidFill>
            </a:endParaRPr>
          </a:p>
        </p:txBody>
      </p:sp>
      <p:sp>
        <p:nvSpPr>
          <p:cNvPr id="6" name="Text Placeholder 5"/>
          <p:cNvSpPr>
            <a:spLocks noGrp="1"/>
          </p:cNvSpPr>
          <p:nvPr>
            <p:ph type="body" sz="quarter" idx="10"/>
          </p:nvPr>
        </p:nvSpPr>
        <p:spPr/>
        <p:txBody>
          <a:bodyPr/>
          <a:lstStyle/>
          <a:p>
            <a:pPr lvl="1"/>
            <a:r>
              <a:rPr lang="en-US" sz="1800" dirty="0" smtClean="0"/>
              <a:t>Users</a:t>
            </a:r>
          </a:p>
          <a:p>
            <a:pPr lvl="2">
              <a:buFont typeface="Wingdings" pitchFamily="2" charset="2"/>
              <a:buChar char="§"/>
            </a:pPr>
            <a:r>
              <a:rPr lang="en-US" dirty="0" smtClean="0"/>
              <a:t>Digital representation of an individual in system</a:t>
            </a:r>
            <a:br>
              <a:rPr lang="en-US" dirty="0" smtClean="0"/>
            </a:br>
            <a:endParaRPr lang="en-US" dirty="0" smtClean="0"/>
          </a:p>
          <a:p>
            <a:pPr lvl="1"/>
            <a:r>
              <a:rPr lang="en-US" sz="1800" dirty="0" smtClean="0"/>
              <a:t>Groups</a:t>
            </a:r>
          </a:p>
          <a:p>
            <a:pPr lvl="2">
              <a:buFont typeface="Wingdings" pitchFamily="2" charset="2"/>
              <a:buChar char="§"/>
            </a:pPr>
            <a:r>
              <a:rPr lang="en-US" dirty="0" smtClean="0"/>
              <a:t>Container for bundling users and groups</a:t>
            </a:r>
            <a:br>
              <a:rPr lang="en-US" dirty="0" smtClean="0"/>
            </a:br>
            <a:endParaRPr lang="en-US" dirty="0" smtClean="0"/>
          </a:p>
          <a:p>
            <a:pPr lvl="1"/>
            <a:r>
              <a:rPr lang="en-US" sz="1800" dirty="0" smtClean="0"/>
              <a:t>Roles</a:t>
            </a:r>
          </a:p>
          <a:p>
            <a:pPr lvl="2">
              <a:buFont typeface="Wingdings" pitchFamily="2" charset="2"/>
              <a:buChar char="§"/>
            </a:pPr>
            <a:r>
              <a:rPr lang="en-US" dirty="0" smtClean="0"/>
              <a:t>Container for permissions</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6">
                                            <p:txEl>
                                              <p:pRg st="1" end="1"/>
                                            </p:txEl>
                                          </p:spTgt>
                                        </p:tgtEl>
                                        <p:attrNameLst>
                                          <p:attrName>style.visibility</p:attrName>
                                        </p:attrNameLst>
                                      </p:cBhvr>
                                      <p:to>
                                        <p:strVal val="visible"/>
                                      </p:to>
                                    </p:set>
                                    <p:animEffect transition="in" filter="fade">
                                      <p:cBhvr>
                                        <p:cTn id="10" dur="500"/>
                                        <p:tgtEl>
                                          <p:spTgt spid="6">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animEffect transition="in" filter="fade">
                                      <p:cBhvr>
                                        <p:cTn id="15" dur="500"/>
                                        <p:tgtEl>
                                          <p:spTgt spid="6">
                                            <p:txEl>
                                              <p:pRg st="2" end="2"/>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6">
                                            <p:txEl>
                                              <p:pRg st="3" end="3"/>
                                            </p:txEl>
                                          </p:spTgt>
                                        </p:tgtEl>
                                        <p:attrNameLst>
                                          <p:attrName>style.visibility</p:attrName>
                                        </p:attrNameLst>
                                      </p:cBhvr>
                                      <p:to>
                                        <p:strVal val="visible"/>
                                      </p:to>
                                    </p:set>
                                    <p:animEffect transition="in" filter="fade">
                                      <p:cBhvr>
                                        <p:cTn id="18" dur="500"/>
                                        <p:tgtEl>
                                          <p:spTgt spid="6">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animEffect transition="in" filter="fade">
                                      <p:cBhvr>
                                        <p:cTn id="23" dur="500"/>
                                        <p:tgtEl>
                                          <p:spTgt spid="6">
                                            <p:txEl>
                                              <p:pRg st="4" end="4"/>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6">
                                            <p:txEl>
                                              <p:pRg st="5" end="5"/>
                                            </p:txEl>
                                          </p:spTgt>
                                        </p:tgtEl>
                                        <p:attrNameLst>
                                          <p:attrName>style.visibility</p:attrName>
                                        </p:attrNameLst>
                                      </p:cBhvr>
                                      <p:to>
                                        <p:strVal val="visible"/>
                                      </p:to>
                                    </p:set>
                                    <p:animEffect transition="in" filter="fade">
                                      <p:cBhvr>
                                        <p:cTn id="26" dur="500"/>
                                        <p:tgtEl>
                                          <p:spTgt spid="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24000" y="352575"/>
            <a:ext cx="8496000" cy="756000"/>
          </a:xfrm>
        </p:spPr>
        <p:txBody>
          <a:bodyPr/>
          <a:lstStyle/>
          <a:p>
            <a:r>
              <a:rPr lang="bg-BG" dirty="0" smtClean="0"/>
              <a:t>Видове Автентикация и Авторизация</a:t>
            </a:r>
            <a:r>
              <a:rPr lang="en-US" dirty="0" smtClean="0"/>
              <a:t/>
            </a:r>
            <a:br>
              <a:rPr lang="en-US" dirty="0" smtClean="0"/>
            </a:br>
            <a:r>
              <a:rPr lang="en-US" dirty="0" smtClean="0"/>
              <a:t> - User Management</a:t>
            </a:r>
            <a:endParaRPr lang="en-US" dirty="0">
              <a:solidFill>
                <a:srgbClr val="FF0000"/>
              </a:solidFill>
            </a:endParaRPr>
          </a:p>
        </p:txBody>
      </p:sp>
      <p:sp>
        <p:nvSpPr>
          <p:cNvPr id="6" name="Text Placeholder 5"/>
          <p:cNvSpPr>
            <a:spLocks noGrp="1"/>
          </p:cNvSpPr>
          <p:nvPr>
            <p:ph type="body" sz="quarter" idx="10"/>
          </p:nvPr>
        </p:nvSpPr>
        <p:spPr/>
        <p:txBody>
          <a:bodyPr/>
          <a:lstStyle/>
          <a:p>
            <a:pPr lvl="1"/>
            <a:r>
              <a:rPr lang="en-US" sz="1800" dirty="0" smtClean="0"/>
              <a:t>Users</a:t>
            </a:r>
          </a:p>
          <a:p>
            <a:pPr lvl="2">
              <a:buFont typeface="Wingdings" pitchFamily="2" charset="2"/>
              <a:buChar char="§"/>
            </a:pPr>
            <a:r>
              <a:rPr lang="en-US" dirty="0" smtClean="0"/>
              <a:t>Digital representation of an individual in system</a:t>
            </a:r>
            <a:br>
              <a:rPr lang="en-US" dirty="0" smtClean="0"/>
            </a:br>
            <a:endParaRPr lang="en-US" dirty="0" smtClean="0"/>
          </a:p>
          <a:p>
            <a:pPr lvl="1"/>
            <a:r>
              <a:rPr lang="en-US" sz="1800" dirty="0" smtClean="0"/>
              <a:t>Groups</a:t>
            </a:r>
          </a:p>
          <a:p>
            <a:pPr lvl="2">
              <a:buFont typeface="Wingdings" pitchFamily="2" charset="2"/>
              <a:buChar char="§"/>
            </a:pPr>
            <a:r>
              <a:rPr lang="en-US" dirty="0" smtClean="0"/>
              <a:t>Container for bundling users and groups</a:t>
            </a:r>
            <a:br>
              <a:rPr lang="en-US" dirty="0" smtClean="0"/>
            </a:br>
            <a:endParaRPr lang="en-US" dirty="0" smtClean="0"/>
          </a:p>
          <a:p>
            <a:pPr lvl="1"/>
            <a:r>
              <a:rPr lang="en-US" sz="1800" dirty="0" smtClean="0"/>
              <a:t>Roles</a:t>
            </a:r>
          </a:p>
          <a:p>
            <a:pPr lvl="2">
              <a:buFont typeface="Wingdings" pitchFamily="2" charset="2"/>
              <a:buChar char="§"/>
            </a:pPr>
            <a:r>
              <a:rPr lang="en-US" dirty="0" smtClean="0"/>
              <a:t>Container for permissions</a:t>
            </a:r>
          </a:p>
        </p:txBody>
      </p:sp>
      <p:sp>
        <p:nvSpPr>
          <p:cNvPr id="7" name="Rounded Rectangle 6"/>
          <p:cNvSpPr/>
          <p:nvPr/>
        </p:nvSpPr>
        <p:spPr bwMode="gray">
          <a:xfrm>
            <a:off x="352424" y="1724025"/>
            <a:ext cx="2257425" cy="4610098"/>
          </a:xfrm>
          <a:prstGeom prst="roundRect">
            <a:avLst/>
          </a:prstGeom>
          <a:solidFill>
            <a:schemeClr val="accent1"/>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grpSp>
        <p:nvGrpSpPr>
          <p:cNvPr id="10" name="Group 9"/>
          <p:cNvGrpSpPr/>
          <p:nvPr/>
        </p:nvGrpSpPr>
        <p:grpSpPr>
          <a:xfrm>
            <a:off x="447675" y="1885948"/>
            <a:ext cx="1905000" cy="485777"/>
            <a:chOff x="428625" y="1819273"/>
            <a:chExt cx="1905000" cy="485777"/>
          </a:xfrm>
        </p:grpSpPr>
        <p:pic>
          <p:nvPicPr>
            <p:cNvPr id="2050" name="Picture 2" descr="http://thecontentwrangler.com/wp-content/uploads/2011/08/User.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8625" y="1819273"/>
              <a:ext cx="485777" cy="485777"/>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1019175" y="1928422"/>
              <a:ext cx="1314450"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smtClean="0">
                  <a:ea typeface="Arial Unicode MS" pitchFamily="34" charset="-128"/>
                  <a:cs typeface="Arial Unicode MS" pitchFamily="34" charset="-128"/>
                </a:rPr>
                <a:t>User 1</a:t>
              </a:r>
              <a:endParaRPr lang="en-US" sz="1800" kern="0" dirty="0" smtClean="0">
                <a:ea typeface="Arial Unicode MS" pitchFamily="34" charset="-128"/>
                <a:cs typeface="Arial Unicode MS" pitchFamily="34" charset="-128"/>
              </a:endParaRPr>
            </a:p>
          </p:txBody>
        </p:sp>
      </p:grpSp>
      <p:grpSp>
        <p:nvGrpSpPr>
          <p:cNvPr id="12" name="Group 11"/>
          <p:cNvGrpSpPr/>
          <p:nvPr/>
        </p:nvGrpSpPr>
        <p:grpSpPr>
          <a:xfrm>
            <a:off x="476250" y="2485634"/>
            <a:ext cx="1905000" cy="485777"/>
            <a:chOff x="428625" y="1819273"/>
            <a:chExt cx="1905000" cy="485777"/>
          </a:xfrm>
        </p:grpSpPr>
        <p:pic>
          <p:nvPicPr>
            <p:cNvPr id="13" name="Picture 2" descr="http://thecontentwrangler.com/wp-content/uploads/2011/08/User.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8625" y="1819273"/>
              <a:ext cx="485777" cy="485777"/>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p:cNvSpPr txBox="1"/>
            <p:nvPr/>
          </p:nvSpPr>
          <p:spPr>
            <a:xfrm>
              <a:off x="1019175" y="1928422"/>
              <a:ext cx="1314450"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smtClean="0">
                  <a:ea typeface="Arial Unicode MS" pitchFamily="34" charset="-128"/>
                  <a:cs typeface="Arial Unicode MS" pitchFamily="34" charset="-128"/>
                </a:rPr>
                <a:t>User 2</a:t>
              </a:r>
            </a:p>
          </p:txBody>
        </p:sp>
      </p:grpSp>
      <p:grpSp>
        <p:nvGrpSpPr>
          <p:cNvPr id="15" name="Group 14"/>
          <p:cNvGrpSpPr/>
          <p:nvPr/>
        </p:nvGrpSpPr>
        <p:grpSpPr>
          <a:xfrm>
            <a:off x="481013" y="3038473"/>
            <a:ext cx="1905000" cy="485777"/>
            <a:chOff x="428625" y="1819273"/>
            <a:chExt cx="1905000" cy="485777"/>
          </a:xfrm>
        </p:grpSpPr>
        <p:pic>
          <p:nvPicPr>
            <p:cNvPr id="16" name="Picture 2" descr="http://thecontentwrangler.com/wp-content/uploads/2011/08/User.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8625" y="1819273"/>
              <a:ext cx="485777" cy="485777"/>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p:cNvSpPr txBox="1"/>
            <p:nvPr/>
          </p:nvSpPr>
          <p:spPr>
            <a:xfrm>
              <a:off x="1019175" y="1928422"/>
              <a:ext cx="1314450"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smtClean="0">
                  <a:ea typeface="Arial Unicode MS" pitchFamily="34" charset="-128"/>
                  <a:cs typeface="Arial Unicode MS" pitchFamily="34" charset="-128"/>
                </a:rPr>
                <a:t>User 3</a:t>
              </a:r>
              <a:endParaRPr lang="en-US" sz="1800" kern="0" dirty="0" smtClean="0">
                <a:ea typeface="Arial Unicode MS" pitchFamily="34" charset="-128"/>
                <a:cs typeface="Arial Unicode MS" pitchFamily="34" charset="-128"/>
              </a:endParaRPr>
            </a:p>
          </p:txBody>
        </p:sp>
      </p:grpSp>
      <p:grpSp>
        <p:nvGrpSpPr>
          <p:cNvPr id="20" name="Group 19"/>
          <p:cNvGrpSpPr/>
          <p:nvPr/>
        </p:nvGrpSpPr>
        <p:grpSpPr>
          <a:xfrm>
            <a:off x="461962" y="3619499"/>
            <a:ext cx="1900237" cy="2486025"/>
            <a:chOff x="461962" y="3619499"/>
            <a:chExt cx="1900237" cy="2486025"/>
          </a:xfrm>
        </p:grpSpPr>
        <p:sp>
          <p:nvSpPr>
            <p:cNvPr id="18" name="Rounded Rectangle 17"/>
            <p:cNvSpPr/>
            <p:nvPr/>
          </p:nvSpPr>
          <p:spPr bwMode="gray">
            <a:xfrm>
              <a:off x="461962" y="3619499"/>
              <a:ext cx="1900237" cy="2486025"/>
            </a:xfrm>
            <a:prstGeom prst="roundRect">
              <a:avLst/>
            </a:prstGeom>
            <a:solidFill>
              <a:schemeClr val="accent1">
                <a:lumMod val="40000"/>
                <a:lumOff val="60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19" name="TextBox 18"/>
            <p:cNvSpPr txBox="1"/>
            <p:nvPr/>
          </p:nvSpPr>
          <p:spPr>
            <a:xfrm>
              <a:off x="819150" y="3848100"/>
              <a:ext cx="1209675"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1800" kern="0" dirty="0" smtClean="0">
                  <a:ea typeface="Arial Unicode MS" pitchFamily="34" charset="-128"/>
                  <a:cs typeface="Arial Unicode MS" pitchFamily="34" charset="-128"/>
                </a:rPr>
                <a:t>Group 1</a:t>
              </a:r>
            </a:p>
          </p:txBody>
        </p:sp>
        <p:grpSp>
          <p:nvGrpSpPr>
            <p:cNvPr id="21" name="Group 20"/>
            <p:cNvGrpSpPr/>
            <p:nvPr/>
          </p:nvGrpSpPr>
          <p:grpSpPr>
            <a:xfrm>
              <a:off x="519113" y="4257673"/>
              <a:ext cx="1762125" cy="485777"/>
              <a:chOff x="428625" y="1819273"/>
              <a:chExt cx="1905000" cy="485777"/>
            </a:xfrm>
          </p:grpSpPr>
          <p:pic>
            <p:nvPicPr>
              <p:cNvPr id="22" name="Picture 2" descr="http://thecontentwrangler.com/wp-content/uploads/2011/08/User.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8625" y="1819273"/>
                <a:ext cx="485777" cy="485777"/>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22"/>
              <p:cNvSpPr txBox="1"/>
              <p:nvPr/>
            </p:nvSpPr>
            <p:spPr>
              <a:xfrm>
                <a:off x="1019175" y="1928422"/>
                <a:ext cx="1314450"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smtClean="0">
                    <a:ea typeface="Arial Unicode MS" pitchFamily="34" charset="-128"/>
                    <a:cs typeface="Arial Unicode MS" pitchFamily="34" charset="-128"/>
                  </a:rPr>
                  <a:t>User 1</a:t>
                </a:r>
                <a:endParaRPr lang="en-US" sz="1800" kern="0" dirty="0" smtClean="0">
                  <a:ea typeface="Arial Unicode MS" pitchFamily="34" charset="-128"/>
                  <a:cs typeface="Arial Unicode MS" pitchFamily="34" charset="-128"/>
                </a:endParaRPr>
              </a:p>
            </p:txBody>
          </p:sp>
        </p:grpSp>
        <p:grpSp>
          <p:nvGrpSpPr>
            <p:cNvPr id="24" name="Group 23"/>
            <p:cNvGrpSpPr/>
            <p:nvPr/>
          </p:nvGrpSpPr>
          <p:grpSpPr>
            <a:xfrm>
              <a:off x="519113" y="4767255"/>
              <a:ext cx="1762125" cy="485777"/>
              <a:chOff x="428625" y="1819273"/>
              <a:chExt cx="1905000" cy="485777"/>
            </a:xfrm>
          </p:grpSpPr>
          <p:pic>
            <p:nvPicPr>
              <p:cNvPr id="25" name="Picture 2" descr="http://thecontentwrangler.com/wp-content/uploads/2011/08/User.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8625" y="1819273"/>
                <a:ext cx="485777" cy="485777"/>
              </a:xfrm>
              <a:prstGeom prst="rect">
                <a:avLst/>
              </a:prstGeom>
              <a:noFill/>
              <a:extLst>
                <a:ext uri="{909E8E84-426E-40DD-AFC4-6F175D3DCCD1}">
                  <a14:hiddenFill xmlns:a14="http://schemas.microsoft.com/office/drawing/2010/main">
                    <a:solidFill>
                      <a:srgbClr val="FFFFFF"/>
                    </a:solidFill>
                  </a14:hiddenFill>
                </a:ext>
              </a:extLst>
            </p:spPr>
          </p:pic>
          <p:sp>
            <p:nvSpPr>
              <p:cNvPr id="26" name="TextBox 25"/>
              <p:cNvSpPr txBox="1"/>
              <p:nvPr/>
            </p:nvSpPr>
            <p:spPr>
              <a:xfrm>
                <a:off x="1019175" y="1928422"/>
                <a:ext cx="1314450"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smtClean="0">
                    <a:ea typeface="Arial Unicode MS" pitchFamily="34" charset="-128"/>
                    <a:cs typeface="Arial Unicode MS" pitchFamily="34" charset="-128"/>
                  </a:rPr>
                  <a:t>User 4</a:t>
                </a:r>
                <a:endParaRPr lang="en-US" sz="1800" kern="0" dirty="0" smtClean="0">
                  <a:ea typeface="Arial Unicode MS" pitchFamily="34" charset="-128"/>
                  <a:cs typeface="Arial Unicode MS" pitchFamily="34" charset="-128"/>
                </a:endParaRPr>
              </a:p>
            </p:txBody>
          </p:sp>
        </p:grpSp>
        <p:grpSp>
          <p:nvGrpSpPr>
            <p:cNvPr id="27" name="Group 26"/>
            <p:cNvGrpSpPr/>
            <p:nvPr/>
          </p:nvGrpSpPr>
          <p:grpSpPr>
            <a:xfrm>
              <a:off x="531017" y="5305803"/>
              <a:ext cx="1762125" cy="485777"/>
              <a:chOff x="428625" y="1819273"/>
              <a:chExt cx="1905000" cy="485777"/>
            </a:xfrm>
          </p:grpSpPr>
          <p:pic>
            <p:nvPicPr>
              <p:cNvPr id="28" name="Picture 2" descr="http://thecontentwrangler.com/wp-content/uploads/2011/08/User.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8625" y="1819273"/>
                <a:ext cx="485777" cy="485777"/>
              </a:xfrm>
              <a:prstGeom prst="rect">
                <a:avLst/>
              </a:prstGeom>
              <a:noFill/>
              <a:extLst>
                <a:ext uri="{909E8E84-426E-40DD-AFC4-6F175D3DCCD1}">
                  <a14:hiddenFill xmlns:a14="http://schemas.microsoft.com/office/drawing/2010/main">
                    <a:solidFill>
                      <a:srgbClr val="FFFFFF"/>
                    </a:solidFill>
                  </a14:hiddenFill>
                </a:ext>
              </a:extLst>
            </p:spPr>
          </p:pic>
          <p:sp>
            <p:nvSpPr>
              <p:cNvPr id="29" name="TextBox 28"/>
              <p:cNvSpPr txBox="1"/>
              <p:nvPr/>
            </p:nvSpPr>
            <p:spPr>
              <a:xfrm>
                <a:off x="1019175" y="1928422"/>
                <a:ext cx="1314450"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smtClean="0">
                    <a:ea typeface="Arial Unicode MS" pitchFamily="34" charset="-128"/>
                    <a:cs typeface="Arial Unicode MS" pitchFamily="34" charset="-128"/>
                  </a:rPr>
                  <a:t>User 5</a:t>
                </a:r>
                <a:endParaRPr lang="en-US" sz="1800" kern="0" dirty="0" smtClean="0">
                  <a:ea typeface="Arial Unicode MS" pitchFamily="34" charset="-128"/>
                  <a:cs typeface="Arial Unicode MS" pitchFamily="34" charset="-128"/>
                </a:endParaRPr>
              </a:p>
            </p:txBody>
          </p:sp>
        </p:grpSp>
      </p:grpSp>
      <p:sp>
        <p:nvSpPr>
          <p:cNvPr id="30" name="TextBox 29"/>
          <p:cNvSpPr txBox="1"/>
          <p:nvPr/>
        </p:nvSpPr>
        <p:spPr>
          <a:xfrm>
            <a:off x="352424" y="1318824"/>
            <a:ext cx="3252787" cy="246221"/>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1600" kern="0" dirty="0" smtClean="0">
                <a:ea typeface="Arial Unicode MS" pitchFamily="34" charset="-128"/>
                <a:cs typeface="Arial Unicode MS" pitchFamily="34" charset="-128"/>
              </a:rPr>
              <a:t>Create users and/or groups</a:t>
            </a:r>
          </a:p>
        </p:txBody>
      </p:sp>
      <p:sp>
        <p:nvSpPr>
          <p:cNvPr id="32" name="Rounded Rectangle 31"/>
          <p:cNvSpPr/>
          <p:nvPr/>
        </p:nvSpPr>
        <p:spPr bwMode="gray">
          <a:xfrm>
            <a:off x="3095623" y="1681550"/>
            <a:ext cx="2257425" cy="4610098"/>
          </a:xfrm>
          <a:prstGeom prst="roundRect">
            <a:avLst/>
          </a:prstGeom>
          <a:solidFill>
            <a:schemeClr val="accent1"/>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33" name="TextBox 32"/>
          <p:cNvSpPr txBox="1"/>
          <p:nvPr/>
        </p:nvSpPr>
        <p:spPr>
          <a:xfrm>
            <a:off x="3181348" y="1351773"/>
            <a:ext cx="3252787" cy="246221"/>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1600" kern="0" dirty="0" smtClean="0">
                <a:ea typeface="Arial Unicode MS" pitchFamily="34" charset="-128"/>
                <a:cs typeface="Arial Unicode MS" pitchFamily="34" charset="-128"/>
              </a:rPr>
              <a:t>Define roles in application</a:t>
            </a:r>
          </a:p>
        </p:txBody>
      </p:sp>
      <p:grpSp>
        <p:nvGrpSpPr>
          <p:cNvPr id="2048" name="Group 2047"/>
          <p:cNvGrpSpPr/>
          <p:nvPr/>
        </p:nvGrpSpPr>
        <p:grpSpPr>
          <a:xfrm>
            <a:off x="3400426" y="1995097"/>
            <a:ext cx="1476374" cy="1291798"/>
            <a:chOff x="3400426" y="1995097"/>
            <a:chExt cx="1476374" cy="1291798"/>
          </a:xfrm>
        </p:grpSpPr>
        <p:pic>
          <p:nvPicPr>
            <p:cNvPr id="2054" name="Picture 6" descr="http://www.iconshock.com/img_jpg/PLASTICXP/networking/jpg/256/role_icon.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605211" y="1995097"/>
              <a:ext cx="969342" cy="969342"/>
            </a:xfrm>
            <a:prstGeom prst="rect">
              <a:avLst/>
            </a:prstGeom>
            <a:noFill/>
            <a:extLst>
              <a:ext uri="{909E8E84-426E-40DD-AFC4-6F175D3DCCD1}">
                <a14:hiddenFill xmlns:a14="http://schemas.microsoft.com/office/drawing/2010/main">
                  <a:solidFill>
                    <a:srgbClr val="FFFFFF"/>
                  </a:solidFill>
                </a14:hiddenFill>
              </a:ext>
            </a:extLst>
          </p:spPr>
        </p:pic>
        <p:sp>
          <p:nvSpPr>
            <p:cNvPr id="31" name="TextBox 30"/>
            <p:cNvSpPr txBox="1"/>
            <p:nvPr/>
          </p:nvSpPr>
          <p:spPr>
            <a:xfrm>
              <a:off x="3400426" y="3009896"/>
              <a:ext cx="1476374"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1800" kern="0" dirty="0" smtClean="0">
                  <a:ea typeface="Arial Unicode MS" pitchFamily="34" charset="-128"/>
                  <a:cs typeface="Arial Unicode MS" pitchFamily="34" charset="-128"/>
                </a:rPr>
                <a:t>Manager Role</a:t>
              </a:r>
            </a:p>
          </p:txBody>
        </p:sp>
      </p:grpSp>
      <p:grpSp>
        <p:nvGrpSpPr>
          <p:cNvPr id="38" name="Group 37"/>
          <p:cNvGrpSpPr/>
          <p:nvPr/>
        </p:nvGrpSpPr>
        <p:grpSpPr>
          <a:xfrm>
            <a:off x="3400426" y="3846155"/>
            <a:ext cx="1640853" cy="1568797"/>
            <a:chOff x="3400426" y="1995097"/>
            <a:chExt cx="1476374" cy="1568797"/>
          </a:xfrm>
        </p:grpSpPr>
        <p:pic>
          <p:nvPicPr>
            <p:cNvPr id="39" name="Picture 6" descr="http://www.iconshock.com/img_jpg/PLASTICXP/networking/jpg/256/role_icon.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605211" y="1995097"/>
              <a:ext cx="969342" cy="969342"/>
            </a:xfrm>
            <a:prstGeom prst="rect">
              <a:avLst/>
            </a:prstGeom>
            <a:noFill/>
            <a:extLst>
              <a:ext uri="{909E8E84-426E-40DD-AFC4-6F175D3DCCD1}">
                <a14:hiddenFill xmlns:a14="http://schemas.microsoft.com/office/drawing/2010/main">
                  <a:solidFill>
                    <a:srgbClr val="FFFFFF"/>
                  </a:solidFill>
                </a14:hiddenFill>
              </a:ext>
            </a:extLst>
          </p:spPr>
        </p:pic>
        <p:sp>
          <p:nvSpPr>
            <p:cNvPr id="40" name="TextBox 39"/>
            <p:cNvSpPr txBox="1"/>
            <p:nvPr/>
          </p:nvSpPr>
          <p:spPr>
            <a:xfrm>
              <a:off x="3400426" y="3009896"/>
              <a:ext cx="1476374" cy="553998"/>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1800" kern="0" dirty="0" smtClean="0">
                  <a:ea typeface="Arial Unicode MS" pitchFamily="34" charset="-128"/>
                  <a:cs typeface="Arial Unicode MS" pitchFamily="34" charset="-128"/>
                </a:rPr>
                <a:t>Employee Role</a:t>
              </a:r>
            </a:p>
          </p:txBody>
        </p:sp>
      </p:grpSp>
      <p:sp>
        <p:nvSpPr>
          <p:cNvPr id="41" name="Rounded Rectangle 40"/>
          <p:cNvSpPr/>
          <p:nvPr/>
        </p:nvSpPr>
        <p:spPr bwMode="gray">
          <a:xfrm>
            <a:off x="6115048" y="1724025"/>
            <a:ext cx="2781302" cy="4610098"/>
          </a:xfrm>
          <a:prstGeom prst="roundRect">
            <a:avLst/>
          </a:prstGeom>
          <a:solidFill>
            <a:schemeClr val="accent1"/>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42" name="TextBox 41"/>
          <p:cNvSpPr txBox="1"/>
          <p:nvPr/>
        </p:nvSpPr>
        <p:spPr>
          <a:xfrm>
            <a:off x="6200773" y="1394248"/>
            <a:ext cx="3252787" cy="246221"/>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1600" kern="0" dirty="0" smtClean="0">
                <a:ea typeface="Arial Unicode MS" pitchFamily="34" charset="-128"/>
                <a:cs typeface="Arial Unicode MS" pitchFamily="34" charset="-128"/>
              </a:rPr>
              <a:t>Map Roles to Users/Groups</a:t>
            </a:r>
          </a:p>
        </p:txBody>
      </p:sp>
      <p:grpSp>
        <p:nvGrpSpPr>
          <p:cNvPr id="43" name="Group 42"/>
          <p:cNvGrpSpPr/>
          <p:nvPr/>
        </p:nvGrpSpPr>
        <p:grpSpPr>
          <a:xfrm>
            <a:off x="6230674" y="1868531"/>
            <a:ext cx="1178858" cy="1064942"/>
            <a:chOff x="3400426" y="1995097"/>
            <a:chExt cx="1476374" cy="1704430"/>
          </a:xfrm>
        </p:grpSpPr>
        <p:pic>
          <p:nvPicPr>
            <p:cNvPr id="44" name="Picture 6" descr="http://www.iconshock.com/img_jpg/PLASTICXP/networking/jpg/256/role_icon.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605211" y="1995097"/>
              <a:ext cx="969342" cy="969342"/>
            </a:xfrm>
            <a:prstGeom prst="rect">
              <a:avLst/>
            </a:prstGeom>
            <a:noFill/>
            <a:extLst>
              <a:ext uri="{909E8E84-426E-40DD-AFC4-6F175D3DCCD1}">
                <a14:hiddenFill xmlns:a14="http://schemas.microsoft.com/office/drawing/2010/main">
                  <a:solidFill>
                    <a:srgbClr val="FFFFFF"/>
                  </a:solidFill>
                </a14:hiddenFill>
              </a:ext>
            </a:extLst>
          </p:spPr>
        </p:pic>
        <p:sp>
          <p:nvSpPr>
            <p:cNvPr id="45" name="TextBox 44"/>
            <p:cNvSpPr txBox="1"/>
            <p:nvPr/>
          </p:nvSpPr>
          <p:spPr>
            <a:xfrm>
              <a:off x="3400426" y="3009897"/>
              <a:ext cx="1476374" cy="689630"/>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1400" kern="0" dirty="0" smtClean="0">
                  <a:ea typeface="Arial Unicode MS" pitchFamily="34" charset="-128"/>
                  <a:cs typeface="Arial Unicode MS" pitchFamily="34" charset="-128"/>
                </a:rPr>
                <a:t>Manager Role</a:t>
              </a:r>
            </a:p>
          </p:txBody>
        </p:sp>
      </p:grpSp>
      <p:grpSp>
        <p:nvGrpSpPr>
          <p:cNvPr id="46" name="Group 45"/>
          <p:cNvGrpSpPr/>
          <p:nvPr/>
        </p:nvGrpSpPr>
        <p:grpSpPr>
          <a:xfrm>
            <a:off x="7724777" y="2013373"/>
            <a:ext cx="1419223" cy="332604"/>
            <a:chOff x="428625" y="1819273"/>
            <a:chExt cx="1905000" cy="485777"/>
          </a:xfrm>
        </p:grpSpPr>
        <p:pic>
          <p:nvPicPr>
            <p:cNvPr id="47" name="Picture 2" descr="http://thecontentwrangler.com/wp-content/uploads/2011/08/User.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28625" y="1819273"/>
              <a:ext cx="485777" cy="485777"/>
            </a:xfrm>
            <a:prstGeom prst="rect">
              <a:avLst/>
            </a:prstGeom>
            <a:noFill/>
            <a:extLst>
              <a:ext uri="{909E8E84-426E-40DD-AFC4-6F175D3DCCD1}">
                <a14:hiddenFill xmlns:a14="http://schemas.microsoft.com/office/drawing/2010/main">
                  <a:solidFill>
                    <a:srgbClr val="FFFFFF"/>
                  </a:solidFill>
                </a14:hiddenFill>
              </a:ext>
            </a:extLst>
          </p:spPr>
        </p:pic>
        <p:sp>
          <p:nvSpPr>
            <p:cNvPr id="48" name="TextBox 47"/>
            <p:cNvSpPr txBox="1"/>
            <p:nvPr/>
          </p:nvSpPr>
          <p:spPr>
            <a:xfrm>
              <a:off x="1019175" y="1928422"/>
              <a:ext cx="1314450"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smtClean="0">
                  <a:ea typeface="Arial Unicode MS" pitchFamily="34" charset="-128"/>
                  <a:cs typeface="Arial Unicode MS" pitchFamily="34" charset="-128"/>
                </a:rPr>
                <a:t>User 2</a:t>
              </a:r>
            </a:p>
          </p:txBody>
        </p:sp>
      </p:grpSp>
      <p:cxnSp>
        <p:nvCxnSpPr>
          <p:cNvPr id="2055" name="Straight Connector 2054"/>
          <p:cNvCxnSpPr>
            <a:stCxn id="44" idx="3"/>
            <a:endCxn id="47" idx="1"/>
          </p:cNvCxnSpPr>
          <p:nvPr/>
        </p:nvCxnSpPr>
        <p:spPr>
          <a:xfrm>
            <a:off x="7168193" y="2171358"/>
            <a:ext cx="556584" cy="8317"/>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53" name="Group 52"/>
          <p:cNvGrpSpPr/>
          <p:nvPr/>
        </p:nvGrpSpPr>
        <p:grpSpPr>
          <a:xfrm>
            <a:off x="6172197" y="3533774"/>
            <a:ext cx="1304927" cy="1081663"/>
            <a:chOff x="3400426" y="1995097"/>
            <a:chExt cx="1476374" cy="1686710"/>
          </a:xfrm>
        </p:grpSpPr>
        <p:pic>
          <p:nvPicPr>
            <p:cNvPr id="54" name="Picture 6" descr="http://www.iconshock.com/img_jpg/PLASTICXP/networking/jpg/256/role_icon.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605211" y="1995097"/>
              <a:ext cx="969342" cy="969342"/>
            </a:xfrm>
            <a:prstGeom prst="rect">
              <a:avLst/>
            </a:prstGeom>
            <a:noFill/>
            <a:extLst>
              <a:ext uri="{909E8E84-426E-40DD-AFC4-6F175D3DCCD1}">
                <a14:hiddenFill xmlns:a14="http://schemas.microsoft.com/office/drawing/2010/main">
                  <a:solidFill>
                    <a:srgbClr val="FFFFFF"/>
                  </a:solidFill>
                </a14:hiddenFill>
              </a:ext>
            </a:extLst>
          </p:spPr>
        </p:pic>
        <p:sp>
          <p:nvSpPr>
            <p:cNvPr id="55" name="TextBox 54"/>
            <p:cNvSpPr txBox="1"/>
            <p:nvPr/>
          </p:nvSpPr>
          <p:spPr>
            <a:xfrm>
              <a:off x="3400426" y="3009896"/>
              <a:ext cx="1476374" cy="671911"/>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1400" kern="0" dirty="0" smtClean="0">
                  <a:ea typeface="Arial Unicode MS" pitchFamily="34" charset="-128"/>
                  <a:cs typeface="Arial Unicode MS" pitchFamily="34" charset="-128"/>
                </a:rPr>
                <a:t>Employee Role</a:t>
              </a:r>
            </a:p>
          </p:txBody>
        </p:sp>
      </p:grpSp>
      <p:grpSp>
        <p:nvGrpSpPr>
          <p:cNvPr id="56" name="Group 55"/>
          <p:cNvGrpSpPr/>
          <p:nvPr/>
        </p:nvGrpSpPr>
        <p:grpSpPr>
          <a:xfrm>
            <a:off x="7686625" y="3072889"/>
            <a:ext cx="1419223" cy="351732"/>
            <a:chOff x="428625" y="1819273"/>
            <a:chExt cx="1905000" cy="513714"/>
          </a:xfrm>
        </p:grpSpPr>
        <p:pic>
          <p:nvPicPr>
            <p:cNvPr id="57" name="Picture 2" descr="http://thecontentwrangler.com/wp-content/uploads/2011/08/User.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28625" y="1819273"/>
              <a:ext cx="485777" cy="485777"/>
            </a:xfrm>
            <a:prstGeom prst="rect">
              <a:avLst/>
            </a:prstGeom>
            <a:noFill/>
            <a:extLst>
              <a:ext uri="{909E8E84-426E-40DD-AFC4-6F175D3DCCD1}">
                <a14:hiddenFill xmlns:a14="http://schemas.microsoft.com/office/drawing/2010/main">
                  <a:solidFill>
                    <a:srgbClr val="FFFFFF"/>
                  </a:solidFill>
                </a14:hiddenFill>
              </a:ext>
            </a:extLst>
          </p:spPr>
        </p:pic>
        <p:sp>
          <p:nvSpPr>
            <p:cNvPr id="58" name="TextBox 57"/>
            <p:cNvSpPr txBox="1"/>
            <p:nvPr/>
          </p:nvSpPr>
          <p:spPr>
            <a:xfrm>
              <a:off x="1019175" y="1928423"/>
              <a:ext cx="1314450" cy="404564"/>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smtClean="0">
                  <a:ea typeface="Arial Unicode MS" pitchFamily="34" charset="-128"/>
                  <a:cs typeface="Arial Unicode MS" pitchFamily="34" charset="-128"/>
                </a:rPr>
                <a:t>User 3</a:t>
              </a:r>
            </a:p>
          </p:txBody>
        </p:sp>
      </p:grpSp>
      <p:grpSp>
        <p:nvGrpSpPr>
          <p:cNvPr id="59" name="Group 58"/>
          <p:cNvGrpSpPr/>
          <p:nvPr/>
        </p:nvGrpSpPr>
        <p:grpSpPr>
          <a:xfrm>
            <a:off x="7168193" y="4602166"/>
            <a:ext cx="1092918" cy="1625571"/>
            <a:chOff x="461962" y="3619499"/>
            <a:chExt cx="1900237" cy="2486025"/>
          </a:xfrm>
        </p:grpSpPr>
        <p:sp>
          <p:nvSpPr>
            <p:cNvPr id="60" name="Rounded Rectangle 59"/>
            <p:cNvSpPr/>
            <p:nvPr/>
          </p:nvSpPr>
          <p:spPr bwMode="gray">
            <a:xfrm>
              <a:off x="461962" y="3619499"/>
              <a:ext cx="1900237" cy="2486025"/>
            </a:xfrm>
            <a:prstGeom prst="roundRect">
              <a:avLst/>
            </a:prstGeom>
            <a:solidFill>
              <a:schemeClr val="accent1">
                <a:lumMod val="40000"/>
                <a:lumOff val="60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61" name="TextBox 60"/>
            <p:cNvSpPr txBox="1"/>
            <p:nvPr/>
          </p:nvSpPr>
          <p:spPr>
            <a:xfrm>
              <a:off x="819150" y="3848100"/>
              <a:ext cx="1209675"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1800" kern="0" dirty="0" smtClean="0">
                  <a:ea typeface="Arial Unicode MS" pitchFamily="34" charset="-128"/>
                  <a:cs typeface="Arial Unicode MS" pitchFamily="34" charset="-128"/>
                </a:rPr>
                <a:t>Group 1</a:t>
              </a:r>
            </a:p>
          </p:txBody>
        </p:sp>
        <p:grpSp>
          <p:nvGrpSpPr>
            <p:cNvPr id="62" name="Group 61"/>
            <p:cNvGrpSpPr/>
            <p:nvPr/>
          </p:nvGrpSpPr>
          <p:grpSpPr>
            <a:xfrm>
              <a:off x="519113" y="4257673"/>
              <a:ext cx="1762125" cy="485777"/>
              <a:chOff x="428625" y="1819273"/>
              <a:chExt cx="1905000" cy="485777"/>
            </a:xfrm>
          </p:grpSpPr>
          <p:pic>
            <p:nvPicPr>
              <p:cNvPr id="69" name="Picture 2" descr="http://thecontentwrangler.com/wp-content/uploads/2011/08/User.pn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428625" y="1819273"/>
                <a:ext cx="485777" cy="485777"/>
              </a:xfrm>
              <a:prstGeom prst="rect">
                <a:avLst/>
              </a:prstGeom>
              <a:noFill/>
              <a:extLst>
                <a:ext uri="{909E8E84-426E-40DD-AFC4-6F175D3DCCD1}">
                  <a14:hiddenFill xmlns:a14="http://schemas.microsoft.com/office/drawing/2010/main">
                    <a:solidFill>
                      <a:srgbClr val="FFFFFF"/>
                    </a:solidFill>
                  </a14:hiddenFill>
                </a:ext>
              </a:extLst>
            </p:spPr>
          </p:pic>
          <p:sp>
            <p:nvSpPr>
              <p:cNvPr id="70" name="TextBox 69"/>
              <p:cNvSpPr txBox="1"/>
              <p:nvPr/>
            </p:nvSpPr>
            <p:spPr>
              <a:xfrm>
                <a:off x="1019175" y="1928422"/>
                <a:ext cx="1314450"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smtClean="0">
                    <a:ea typeface="Arial Unicode MS" pitchFamily="34" charset="-128"/>
                    <a:cs typeface="Arial Unicode MS" pitchFamily="34" charset="-128"/>
                  </a:rPr>
                  <a:t>User 1</a:t>
                </a:r>
                <a:endParaRPr lang="en-US" sz="1800" kern="0" dirty="0" smtClean="0">
                  <a:ea typeface="Arial Unicode MS" pitchFamily="34" charset="-128"/>
                  <a:cs typeface="Arial Unicode MS" pitchFamily="34" charset="-128"/>
                </a:endParaRPr>
              </a:p>
            </p:txBody>
          </p:sp>
        </p:grpSp>
        <p:grpSp>
          <p:nvGrpSpPr>
            <p:cNvPr id="63" name="Group 62"/>
            <p:cNvGrpSpPr/>
            <p:nvPr/>
          </p:nvGrpSpPr>
          <p:grpSpPr>
            <a:xfrm>
              <a:off x="519113" y="4767255"/>
              <a:ext cx="1762125" cy="485777"/>
              <a:chOff x="428625" y="1819273"/>
              <a:chExt cx="1905000" cy="485777"/>
            </a:xfrm>
          </p:grpSpPr>
          <p:pic>
            <p:nvPicPr>
              <p:cNvPr id="67" name="Picture 2" descr="http://thecontentwrangler.com/wp-content/uploads/2011/08/User.pn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428625" y="1819273"/>
                <a:ext cx="485777" cy="485777"/>
              </a:xfrm>
              <a:prstGeom prst="rect">
                <a:avLst/>
              </a:prstGeom>
              <a:noFill/>
              <a:extLst>
                <a:ext uri="{909E8E84-426E-40DD-AFC4-6F175D3DCCD1}">
                  <a14:hiddenFill xmlns:a14="http://schemas.microsoft.com/office/drawing/2010/main">
                    <a:solidFill>
                      <a:srgbClr val="FFFFFF"/>
                    </a:solidFill>
                  </a14:hiddenFill>
                </a:ext>
              </a:extLst>
            </p:spPr>
          </p:pic>
          <p:sp>
            <p:nvSpPr>
              <p:cNvPr id="68" name="TextBox 67"/>
              <p:cNvSpPr txBox="1"/>
              <p:nvPr/>
            </p:nvSpPr>
            <p:spPr>
              <a:xfrm>
                <a:off x="1019175" y="1928422"/>
                <a:ext cx="1314450"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smtClean="0">
                    <a:ea typeface="Arial Unicode MS" pitchFamily="34" charset="-128"/>
                    <a:cs typeface="Arial Unicode MS" pitchFamily="34" charset="-128"/>
                  </a:rPr>
                  <a:t>User 4</a:t>
                </a:r>
                <a:endParaRPr lang="en-US" sz="1800" kern="0" dirty="0" smtClean="0">
                  <a:ea typeface="Arial Unicode MS" pitchFamily="34" charset="-128"/>
                  <a:cs typeface="Arial Unicode MS" pitchFamily="34" charset="-128"/>
                </a:endParaRPr>
              </a:p>
            </p:txBody>
          </p:sp>
        </p:grpSp>
        <p:grpSp>
          <p:nvGrpSpPr>
            <p:cNvPr id="64" name="Group 63"/>
            <p:cNvGrpSpPr/>
            <p:nvPr/>
          </p:nvGrpSpPr>
          <p:grpSpPr>
            <a:xfrm>
              <a:off x="531017" y="5305803"/>
              <a:ext cx="1762125" cy="485777"/>
              <a:chOff x="428625" y="1819273"/>
              <a:chExt cx="1905000" cy="485777"/>
            </a:xfrm>
          </p:grpSpPr>
          <p:pic>
            <p:nvPicPr>
              <p:cNvPr id="65" name="Picture 2" descr="http://thecontentwrangler.com/wp-content/uploads/2011/08/User.pn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428625" y="1819273"/>
                <a:ext cx="485777" cy="485777"/>
              </a:xfrm>
              <a:prstGeom prst="rect">
                <a:avLst/>
              </a:prstGeom>
              <a:noFill/>
              <a:extLst>
                <a:ext uri="{909E8E84-426E-40DD-AFC4-6F175D3DCCD1}">
                  <a14:hiddenFill xmlns:a14="http://schemas.microsoft.com/office/drawing/2010/main">
                    <a:solidFill>
                      <a:srgbClr val="FFFFFF"/>
                    </a:solidFill>
                  </a14:hiddenFill>
                </a:ext>
              </a:extLst>
            </p:spPr>
          </p:pic>
          <p:sp>
            <p:nvSpPr>
              <p:cNvPr id="66" name="TextBox 65"/>
              <p:cNvSpPr txBox="1"/>
              <p:nvPr/>
            </p:nvSpPr>
            <p:spPr>
              <a:xfrm>
                <a:off x="1019175" y="1928422"/>
                <a:ext cx="1314450" cy="276999"/>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smtClean="0">
                    <a:ea typeface="Arial Unicode MS" pitchFamily="34" charset="-128"/>
                    <a:cs typeface="Arial Unicode MS" pitchFamily="34" charset="-128"/>
                  </a:rPr>
                  <a:t>User 5</a:t>
                </a:r>
                <a:endParaRPr lang="en-US" sz="1800" kern="0" dirty="0" smtClean="0">
                  <a:ea typeface="Arial Unicode MS" pitchFamily="34" charset="-128"/>
                  <a:cs typeface="Arial Unicode MS" pitchFamily="34" charset="-128"/>
                </a:endParaRPr>
              </a:p>
            </p:txBody>
          </p:sp>
        </p:grpSp>
      </p:grpSp>
      <p:cxnSp>
        <p:nvCxnSpPr>
          <p:cNvPr id="2057" name="Elbow Connector 2056"/>
          <p:cNvCxnSpPr>
            <a:stCxn id="54" idx="3"/>
          </p:cNvCxnSpPr>
          <p:nvPr/>
        </p:nvCxnSpPr>
        <p:spPr>
          <a:xfrm>
            <a:off x="7209976" y="3844587"/>
            <a:ext cx="514801" cy="757579"/>
          </a:xfrm>
          <a:prstGeom prst="bentConnector2">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63" name="Elbow Connector 2062"/>
          <p:cNvCxnSpPr>
            <a:endCxn id="57" idx="2"/>
          </p:cNvCxnSpPr>
          <p:nvPr/>
        </p:nvCxnSpPr>
        <p:spPr>
          <a:xfrm flipV="1">
            <a:off x="7209976" y="3405493"/>
            <a:ext cx="657601" cy="442607"/>
          </a:xfrm>
          <a:prstGeom prst="bentConnector2">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173749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grpId="0" nodeType="withEffect">
                                  <p:stCondLst>
                                    <p:cond delay="0"/>
                                  </p:stCondLst>
                                  <p:childTnLst>
                                    <p:set>
                                      <p:cBhvr rctx="PPT">
                                        <p:cTn id="6" dur="indefinite"/>
                                        <p:tgtEl>
                                          <p:spTgt spid="6">
                                            <p:txEl>
                                              <p:pRg st="0" end="0"/>
                                            </p:txEl>
                                          </p:spTgt>
                                        </p:tgtEl>
                                        <p:attrNameLst>
                                          <p:attrName>style.opacity</p:attrName>
                                        </p:attrNameLst>
                                      </p:cBhvr>
                                      <p:to>
                                        <p:strVal val="0.25"/>
                                      </p:to>
                                    </p:set>
                                    <p:animEffect filter="image" prLst="opacity: 0.25">
                                      <p:cBhvr rctx="IE">
                                        <p:cTn id="7" dur="indefinite"/>
                                        <p:tgtEl>
                                          <p:spTgt spid="6">
                                            <p:txEl>
                                              <p:pRg st="0" end="0"/>
                                            </p:txEl>
                                          </p:spTgt>
                                        </p:tgtEl>
                                      </p:cBhvr>
                                    </p:animEffect>
                                  </p:childTnLst>
                                </p:cTn>
                              </p:par>
                              <p:par>
                                <p:cTn id="8" presetID="9" presetClass="emph" presetSubtype="0" grpId="0" nodeType="withEffect">
                                  <p:stCondLst>
                                    <p:cond delay="0"/>
                                  </p:stCondLst>
                                  <p:childTnLst>
                                    <p:set>
                                      <p:cBhvr rctx="PPT">
                                        <p:cTn id="9" dur="indefinite"/>
                                        <p:tgtEl>
                                          <p:spTgt spid="6">
                                            <p:txEl>
                                              <p:pRg st="1" end="1"/>
                                            </p:txEl>
                                          </p:spTgt>
                                        </p:tgtEl>
                                        <p:attrNameLst>
                                          <p:attrName>style.opacity</p:attrName>
                                        </p:attrNameLst>
                                      </p:cBhvr>
                                      <p:to>
                                        <p:strVal val="0.25"/>
                                      </p:to>
                                    </p:set>
                                    <p:animEffect filter="image" prLst="opacity: 0.25">
                                      <p:cBhvr rctx="IE">
                                        <p:cTn id="10" dur="indefinite"/>
                                        <p:tgtEl>
                                          <p:spTgt spid="6">
                                            <p:txEl>
                                              <p:pRg st="1" end="1"/>
                                            </p:txEl>
                                          </p:spTgt>
                                        </p:tgtEl>
                                      </p:cBhvr>
                                    </p:animEffect>
                                  </p:childTnLst>
                                </p:cTn>
                              </p:par>
                              <p:par>
                                <p:cTn id="11" presetID="9" presetClass="emph" presetSubtype="0" grpId="0" nodeType="withEffect">
                                  <p:stCondLst>
                                    <p:cond delay="0"/>
                                  </p:stCondLst>
                                  <p:childTnLst>
                                    <p:set>
                                      <p:cBhvr rctx="PPT">
                                        <p:cTn id="12" dur="indefinite"/>
                                        <p:tgtEl>
                                          <p:spTgt spid="6">
                                            <p:txEl>
                                              <p:pRg st="2" end="2"/>
                                            </p:txEl>
                                          </p:spTgt>
                                        </p:tgtEl>
                                        <p:attrNameLst>
                                          <p:attrName>style.opacity</p:attrName>
                                        </p:attrNameLst>
                                      </p:cBhvr>
                                      <p:to>
                                        <p:strVal val="0.25"/>
                                      </p:to>
                                    </p:set>
                                    <p:animEffect filter="image" prLst="opacity: 0.25">
                                      <p:cBhvr rctx="IE">
                                        <p:cTn id="13" dur="indefinite"/>
                                        <p:tgtEl>
                                          <p:spTgt spid="6">
                                            <p:txEl>
                                              <p:pRg st="2" end="2"/>
                                            </p:txEl>
                                          </p:spTgt>
                                        </p:tgtEl>
                                      </p:cBhvr>
                                    </p:animEffect>
                                  </p:childTnLst>
                                </p:cTn>
                              </p:par>
                              <p:par>
                                <p:cTn id="14" presetID="9" presetClass="emph" presetSubtype="0" grpId="0" nodeType="withEffect">
                                  <p:stCondLst>
                                    <p:cond delay="0"/>
                                  </p:stCondLst>
                                  <p:childTnLst>
                                    <p:set>
                                      <p:cBhvr rctx="PPT">
                                        <p:cTn id="15" dur="indefinite"/>
                                        <p:tgtEl>
                                          <p:spTgt spid="6">
                                            <p:txEl>
                                              <p:pRg st="3" end="3"/>
                                            </p:txEl>
                                          </p:spTgt>
                                        </p:tgtEl>
                                        <p:attrNameLst>
                                          <p:attrName>style.opacity</p:attrName>
                                        </p:attrNameLst>
                                      </p:cBhvr>
                                      <p:to>
                                        <p:strVal val="0.25"/>
                                      </p:to>
                                    </p:set>
                                    <p:animEffect filter="image" prLst="opacity: 0.25">
                                      <p:cBhvr rctx="IE">
                                        <p:cTn id="16" dur="indefinite"/>
                                        <p:tgtEl>
                                          <p:spTgt spid="6">
                                            <p:txEl>
                                              <p:pRg st="3" end="3"/>
                                            </p:txEl>
                                          </p:spTgt>
                                        </p:tgtEl>
                                      </p:cBhvr>
                                    </p:animEffect>
                                  </p:childTnLst>
                                </p:cTn>
                              </p:par>
                              <p:par>
                                <p:cTn id="17" presetID="9" presetClass="emph" presetSubtype="0" grpId="0" nodeType="withEffect">
                                  <p:stCondLst>
                                    <p:cond delay="0"/>
                                  </p:stCondLst>
                                  <p:childTnLst>
                                    <p:set>
                                      <p:cBhvr rctx="PPT">
                                        <p:cTn id="18" dur="indefinite"/>
                                        <p:tgtEl>
                                          <p:spTgt spid="6">
                                            <p:txEl>
                                              <p:pRg st="4" end="4"/>
                                            </p:txEl>
                                          </p:spTgt>
                                        </p:tgtEl>
                                        <p:attrNameLst>
                                          <p:attrName>style.opacity</p:attrName>
                                        </p:attrNameLst>
                                      </p:cBhvr>
                                      <p:to>
                                        <p:strVal val="0.25"/>
                                      </p:to>
                                    </p:set>
                                    <p:animEffect filter="image" prLst="opacity: 0.25">
                                      <p:cBhvr rctx="IE">
                                        <p:cTn id="19" dur="indefinite"/>
                                        <p:tgtEl>
                                          <p:spTgt spid="6">
                                            <p:txEl>
                                              <p:pRg st="4" end="4"/>
                                            </p:txEl>
                                          </p:spTgt>
                                        </p:tgtEl>
                                      </p:cBhvr>
                                    </p:animEffect>
                                  </p:childTnLst>
                                </p:cTn>
                              </p:par>
                              <p:par>
                                <p:cTn id="20" presetID="9" presetClass="emph" presetSubtype="0" grpId="0" nodeType="withEffect">
                                  <p:stCondLst>
                                    <p:cond delay="0"/>
                                  </p:stCondLst>
                                  <p:childTnLst>
                                    <p:set>
                                      <p:cBhvr rctx="PPT">
                                        <p:cTn id="21" dur="indefinite"/>
                                        <p:tgtEl>
                                          <p:spTgt spid="6">
                                            <p:txEl>
                                              <p:pRg st="5" end="5"/>
                                            </p:txEl>
                                          </p:spTgt>
                                        </p:tgtEl>
                                        <p:attrNameLst>
                                          <p:attrName>style.opacity</p:attrName>
                                        </p:attrNameLst>
                                      </p:cBhvr>
                                      <p:to>
                                        <p:strVal val="0.25"/>
                                      </p:to>
                                    </p:set>
                                    <p:animEffect filter="image" prLst="opacity: 0.25">
                                      <p:cBhvr rctx="IE">
                                        <p:cTn id="22" dur="indefinite"/>
                                        <p:tgtEl>
                                          <p:spTgt spid="6">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par>
                                <p:cTn id="28" presetID="10" presetClass="entr" presetSubtype="0" fill="hold" nodeType="with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fade">
                                      <p:cBhvr>
                                        <p:cTn id="30" dur="500"/>
                                        <p:tgtEl>
                                          <p:spTgt spid="12"/>
                                        </p:tgtEl>
                                      </p:cBhvr>
                                    </p:animEffect>
                                  </p:childTnLst>
                                </p:cTn>
                              </p:par>
                              <p:par>
                                <p:cTn id="31" presetID="10" presetClass="entr" presetSubtype="0" fill="hold" nodeType="with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fade">
                                      <p:cBhvr>
                                        <p:cTn id="33" dur="500"/>
                                        <p:tgtEl>
                                          <p:spTgt spid="15"/>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fade">
                                      <p:cBhvr>
                                        <p:cTn id="36" dur="500"/>
                                        <p:tgtEl>
                                          <p:spTgt spid="7"/>
                                        </p:tgtEl>
                                      </p:cBhvr>
                                    </p:animEffect>
                                  </p:childTnLst>
                                </p:cTn>
                              </p:par>
                              <p:par>
                                <p:cTn id="37" presetID="10" presetClass="entr" presetSubtype="0" fill="hold" nodeType="with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fade">
                                      <p:cBhvr>
                                        <p:cTn id="39" dur="500"/>
                                        <p:tgtEl>
                                          <p:spTgt spid="20"/>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0"/>
                                        </p:tgtEl>
                                        <p:attrNameLst>
                                          <p:attrName>style.visibility</p:attrName>
                                        </p:attrNameLst>
                                      </p:cBhvr>
                                      <p:to>
                                        <p:strVal val="visible"/>
                                      </p:to>
                                    </p:set>
                                    <p:animEffect transition="in" filter="fade">
                                      <p:cBhvr>
                                        <p:cTn id="42" dur="500"/>
                                        <p:tgtEl>
                                          <p:spTgt spid="30"/>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2"/>
                                        </p:tgtEl>
                                        <p:attrNameLst>
                                          <p:attrName>style.visibility</p:attrName>
                                        </p:attrNameLst>
                                      </p:cBhvr>
                                      <p:to>
                                        <p:strVal val="visible"/>
                                      </p:to>
                                    </p:set>
                                    <p:animEffect transition="in" filter="fade">
                                      <p:cBhvr>
                                        <p:cTn id="47" dur="500"/>
                                        <p:tgtEl>
                                          <p:spTgt spid="32"/>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33"/>
                                        </p:tgtEl>
                                        <p:attrNameLst>
                                          <p:attrName>style.visibility</p:attrName>
                                        </p:attrNameLst>
                                      </p:cBhvr>
                                      <p:to>
                                        <p:strVal val="visible"/>
                                      </p:to>
                                    </p:set>
                                    <p:animEffect transition="in" filter="fade">
                                      <p:cBhvr>
                                        <p:cTn id="50" dur="500"/>
                                        <p:tgtEl>
                                          <p:spTgt spid="33"/>
                                        </p:tgtEl>
                                      </p:cBhvr>
                                    </p:animEffect>
                                  </p:childTnLst>
                                </p:cTn>
                              </p:par>
                              <p:par>
                                <p:cTn id="51" presetID="10" presetClass="entr" presetSubtype="0" fill="hold" nodeType="withEffect">
                                  <p:stCondLst>
                                    <p:cond delay="0"/>
                                  </p:stCondLst>
                                  <p:childTnLst>
                                    <p:set>
                                      <p:cBhvr>
                                        <p:cTn id="52" dur="1" fill="hold">
                                          <p:stCondLst>
                                            <p:cond delay="0"/>
                                          </p:stCondLst>
                                        </p:cTn>
                                        <p:tgtEl>
                                          <p:spTgt spid="2048"/>
                                        </p:tgtEl>
                                        <p:attrNameLst>
                                          <p:attrName>style.visibility</p:attrName>
                                        </p:attrNameLst>
                                      </p:cBhvr>
                                      <p:to>
                                        <p:strVal val="visible"/>
                                      </p:to>
                                    </p:set>
                                    <p:animEffect transition="in" filter="fade">
                                      <p:cBhvr>
                                        <p:cTn id="53" dur="500"/>
                                        <p:tgtEl>
                                          <p:spTgt spid="2048"/>
                                        </p:tgtEl>
                                      </p:cBhvr>
                                    </p:animEffect>
                                  </p:childTnLst>
                                </p:cTn>
                              </p:par>
                              <p:par>
                                <p:cTn id="54" presetID="10" presetClass="entr" presetSubtype="0" fill="hold" nodeType="withEffect">
                                  <p:stCondLst>
                                    <p:cond delay="0"/>
                                  </p:stCondLst>
                                  <p:childTnLst>
                                    <p:set>
                                      <p:cBhvr>
                                        <p:cTn id="55" dur="1" fill="hold">
                                          <p:stCondLst>
                                            <p:cond delay="0"/>
                                          </p:stCondLst>
                                        </p:cTn>
                                        <p:tgtEl>
                                          <p:spTgt spid="38"/>
                                        </p:tgtEl>
                                        <p:attrNameLst>
                                          <p:attrName>style.visibility</p:attrName>
                                        </p:attrNameLst>
                                      </p:cBhvr>
                                      <p:to>
                                        <p:strVal val="visible"/>
                                      </p:to>
                                    </p:set>
                                    <p:animEffect transition="in" filter="fade">
                                      <p:cBhvr>
                                        <p:cTn id="56" dur="500"/>
                                        <p:tgtEl>
                                          <p:spTgt spid="38"/>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41"/>
                                        </p:tgtEl>
                                        <p:attrNameLst>
                                          <p:attrName>style.visibility</p:attrName>
                                        </p:attrNameLst>
                                      </p:cBhvr>
                                      <p:to>
                                        <p:strVal val="visible"/>
                                      </p:to>
                                    </p:set>
                                    <p:animEffect transition="in" filter="fade">
                                      <p:cBhvr>
                                        <p:cTn id="61" dur="500"/>
                                        <p:tgtEl>
                                          <p:spTgt spid="41"/>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42"/>
                                        </p:tgtEl>
                                        <p:attrNameLst>
                                          <p:attrName>style.visibility</p:attrName>
                                        </p:attrNameLst>
                                      </p:cBhvr>
                                      <p:to>
                                        <p:strVal val="visible"/>
                                      </p:to>
                                    </p:set>
                                    <p:animEffect transition="in" filter="fade">
                                      <p:cBhvr>
                                        <p:cTn id="64" dur="500"/>
                                        <p:tgtEl>
                                          <p:spTgt spid="42"/>
                                        </p:tgtEl>
                                      </p:cBhvr>
                                    </p:animEffect>
                                  </p:childTnLst>
                                </p:cTn>
                              </p:par>
                              <p:par>
                                <p:cTn id="65" presetID="10" presetClass="entr" presetSubtype="0" fill="hold" nodeType="withEffect">
                                  <p:stCondLst>
                                    <p:cond delay="0"/>
                                  </p:stCondLst>
                                  <p:childTnLst>
                                    <p:set>
                                      <p:cBhvr>
                                        <p:cTn id="66" dur="1" fill="hold">
                                          <p:stCondLst>
                                            <p:cond delay="0"/>
                                          </p:stCondLst>
                                        </p:cTn>
                                        <p:tgtEl>
                                          <p:spTgt spid="43"/>
                                        </p:tgtEl>
                                        <p:attrNameLst>
                                          <p:attrName>style.visibility</p:attrName>
                                        </p:attrNameLst>
                                      </p:cBhvr>
                                      <p:to>
                                        <p:strVal val="visible"/>
                                      </p:to>
                                    </p:set>
                                    <p:animEffect transition="in" filter="fade">
                                      <p:cBhvr>
                                        <p:cTn id="67" dur="500"/>
                                        <p:tgtEl>
                                          <p:spTgt spid="43"/>
                                        </p:tgtEl>
                                      </p:cBhvr>
                                    </p:animEffect>
                                  </p:childTnLst>
                                </p:cTn>
                              </p:par>
                              <p:par>
                                <p:cTn id="68" presetID="10" presetClass="entr" presetSubtype="0" fill="hold" nodeType="withEffect">
                                  <p:stCondLst>
                                    <p:cond delay="0"/>
                                  </p:stCondLst>
                                  <p:childTnLst>
                                    <p:set>
                                      <p:cBhvr>
                                        <p:cTn id="69" dur="1" fill="hold">
                                          <p:stCondLst>
                                            <p:cond delay="0"/>
                                          </p:stCondLst>
                                        </p:cTn>
                                        <p:tgtEl>
                                          <p:spTgt spid="46"/>
                                        </p:tgtEl>
                                        <p:attrNameLst>
                                          <p:attrName>style.visibility</p:attrName>
                                        </p:attrNameLst>
                                      </p:cBhvr>
                                      <p:to>
                                        <p:strVal val="visible"/>
                                      </p:to>
                                    </p:set>
                                    <p:animEffect transition="in" filter="fade">
                                      <p:cBhvr>
                                        <p:cTn id="70" dur="500"/>
                                        <p:tgtEl>
                                          <p:spTgt spid="46"/>
                                        </p:tgtEl>
                                      </p:cBhvr>
                                    </p:animEffect>
                                  </p:childTnLst>
                                </p:cTn>
                              </p:par>
                              <p:par>
                                <p:cTn id="71" presetID="10" presetClass="entr" presetSubtype="0" fill="hold" nodeType="withEffect">
                                  <p:stCondLst>
                                    <p:cond delay="0"/>
                                  </p:stCondLst>
                                  <p:childTnLst>
                                    <p:set>
                                      <p:cBhvr>
                                        <p:cTn id="72" dur="1" fill="hold">
                                          <p:stCondLst>
                                            <p:cond delay="0"/>
                                          </p:stCondLst>
                                        </p:cTn>
                                        <p:tgtEl>
                                          <p:spTgt spid="53"/>
                                        </p:tgtEl>
                                        <p:attrNameLst>
                                          <p:attrName>style.visibility</p:attrName>
                                        </p:attrNameLst>
                                      </p:cBhvr>
                                      <p:to>
                                        <p:strVal val="visible"/>
                                      </p:to>
                                    </p:set>
                                    <p:animEffect transition="in" filter="fade">
                                      <p:cBhvr>
                                        <p:cTn id="73" dur="500"/>
                                        <p:tgtEl>
                                          <p:spTgt spid="53"/>
                                        </p:tgtEl>
                                      </p:cBhvr>
                                    </p:animEffect>
                                  </p:childTnLst>
                                </p:cTn>
                              </p:par>
                              <p:par>
                                <p:cTn id="74" presetID="10" presetClass="entr" presetSubtype="0" fill="hold" nodeType="withEffect">
                                  <p:stCondLst>
                                    <p:cond delay="0"/>
                                  </p:stCondLst>
                                  <p:childTnLst>
                                    <p:set>
                                      <p:cBhvr>
                                        <p:cTn id="75" dur="1" fill="hold">
                                          <p:stCondLst>
                                            <p:cond delay="0"/>
                                          </p:stCondLst>
                                        </p:cTn>
                                        <p:tgtEl>
                                          <p:spTgt spid="56"/>
                                        </p:tgtEl>
                                        <p:attrNameLst>
                                          <p:attrName>style.visibility</p:attrName>
                                        </p:attrNameLst>
                                      </p:cBhvr>
                                      <p:to>
                                        <p:strVal val="visible"/>
                                      </p:to>
                                    </p:set>
                                    <p:animEffect transition="in" filter="fade">
                                      <p:cBhvr>
                                        <p:cTn id="76" dur="500"/>
                                        <p:tgtEl>
                                          <p:spTgt spid="56"/>
                                        </p:tgtEl>
                                      </p:cBhvr>
                                    </p:animEffect>
                                  </p:childTnLst>
                                </p:cTn>
                              </p:par>
                              <p:par>
                                <p:cTn id="77" presetID="10" presetClass="entr" presetSubtype="0" fill="hold" nodeType="withEffect">
                                  <p:stCondLst>
                                    <p:cond delay="0"/>
                                  </p:stCondLst>
                                  <p:childTnLst>
                                    <p:set>
                                      <p:cBhvr>
                                        <p:cTn id="78" dur="1" fill="hold">
                                          <p:stCondLst>
                                            <p:cond delay="0"/>
                                          </p:stCondLst>
                                        </p:cTn>
                                        <p:tgtEl>
                                          <p:spTgt spid="59"/>
                                        </p:tgtEl>
                                        <p:attrNameLst>
                                          <p:attrName>style.visibility</p:attrName>
                                        </p:attrNameLst>
                                      </p:cBhvr>
                                      <p:to>
                                        <p:strVal val="visible"/>
                                      </p:to>
                                    </p:set>
                                    <p:animEffect transition="in" filter="fade">
                                      <p:cBhvr>
                                        <p:cTn id="79" dur="500"/>
                                        <p:tgtEl>
                                          <p:spTgt spid="59"/>
                                        </p:tgtEl>
                                      </p:cBhvr>
                                    </p:animEffect>
                                  </p:childTnLst>
                                </p:cTn>
                              </p:par>
                              <p:par>
                                <p:cTn id="80" presetID="10" presetClass="entr" presetSubtype="0" fill="hold" nodeType="withEffect">
                                  <p:stCondLst>
                                    <p:cond delay="0"/>
                                  </p:stCondLst>
                                  <p:childTnLst>
                                    <p:set>
                                      <p:cBhvr>
                                        <p:cTn id="81" dur="1" fill="hold">
                                          <p:stCondLst>
                                            <p:cond delay="0"/>
                                          </p:stCondLst>
                                        </p:cTn>
                                        <p:tgtEl>
                                          <p:spTgt spid="2063"/>
                                        </p:tgtEl>
                                        <p:attrNameLst>
                                          <p:attrName>style.visibility</p:attrName>
                                        </p:attrNameLst>
                                      </p:cBhvr>
                                      <p:to>
                                        <p:strVal val="visible"/>
                                      </p:to>
                                    </p:set>
                                    <p:animEffect transition="in" filter="fade">
                                      <p:cBhvr>
                                        <p:cTn id="82" dur="500"/>
                                        <p:tgtEl>
                                          <p:spTgt spid="2063"/>
                                        </p:tgtEl>
                                      </p:cBhvr>
                                    </p:animEffect>
                                  </p:childTnLst>
                                </p:cTn>
                              </p:par>
                              <p:par>
                                <p:cTn id="83" presetID="10" presetClass="entr" presetSubtype="0" fill="hold" nodeType="withEffect">
                                  <p:stCondLst>
                                    <p:cond delay="0"/>
                                  </p:stCondLst>
                                  <p:childTnLst>
                                    <p:set>
                                      <p:cBhvr>
                                        <p:cTn id="84" dur="1" fill="hold">
                                          <p:stCondLst>
                                            <p:cond delay="0"/>
                                          </p:stCondLst>
                                        </p:cTn>
                                        <p:tgtEl>
                                          <p:spTgt spid="2057"/>
                                        </p:tgtEl>
                                        <p:attrNameLst>
                                          <p:attrName>style.visibility</p:attrName>
                                        </p:attrNameLst>
                                      </p:cBhvr>
                                      <p:to>
                                        <p:strVal val="visible"/>
                                      </p:to>
                                    </p:set>
                                    <p:animEffect transition="in" filter="fade">
                                      <p:cBhvr>
                                        <p:cTn id="85" dur="500"/>
                                        <p:tgtEl>
                                          <p:spTgt spid="2057"/>
                                        </p:tgtEl>
                                      </p:cBhvr>
                                    </p:animEffect>
                                  </p:childTnLst>
                                </p:cTn>
                              </p:par>
                              <p:par>
                                <p:cTn id="86" presetID="10" presetClass="entr" presetSubtype="0" fill="hold" nodeType="withEffect">
                                  <p:stCondLst>
                                    <p:cond delay="0"/>
                                  </p:stCondLst>
                                  <p:childTnLst>
                                    <p:set>
                                      <p:cBhvr>
                                        <p:cTn id="87" dur="1" fill="hold">
                                          <p:stCondLst>
                                            <p:cond delay="0"/>
                                          </p:stCondLst>
                                        </p:cTn>
                                        <p:tgtEl>
                                          <p:spTgt spid="2055"/>
                                        </p:tgtEl>
                                        <p:attrNameLst>
                                          <p:attrName>style.visibility</p:attrName>
                                        </p:attrNameLst>
                                      </p:cBhvr>
                                      <p:to>
                                        <p:strVal val="visible"/>
                                      </p:to>
                                    </p:set>
                                    <p:animEffect transition="in" filter="fade">
                                      <p:cBhvr>
                                        <p:cTn id="88" dur="500"/>
                                        <p:tgtEl>
                                          <p:spTgt spid="20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7" grpId="0" animBg="1"/>
      <p:bldP spid="30" grpId="0"/>
      <p:bldP spid="32" grpId="0" animBg="1"/>
      <p:bldP spid="33" grpId="0"/>
      <p:bldP spid="41" grpId="0" animBg="1"/>
      <p:bldP spid="4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t>Имплементация в Java </a:t>
            </a:r>
            <a:r>
              <a:rPr lang="ru-RU" dirty="0" err="1" smtClean="0"/>
              <a:t>web</a:t>
            </a:r>
            <a:r>
              <a:rPr lang="ru-RU" dirty="0" smtClean="0"/>
              <a:t> </a:t>
            </a:r>
            <a:r>
              <a:rPr lang="ru-RU" dirty="0" smtClean="0"/>
              <a:t>приложение</a:t>
            </a:r>
            <a:r>
              <a:rPr lang="en-US" dirty="0" smtClean="0"/>
              <a:t> - BASIC</a:t>
            </a:r>
            <a:endParaRPr lang="en-US" dirty="0"/>
          </a:p>
        </p:txBody>
      </p:sp>
      <p:sp>
        <p:nvSpPr>
          <p:cNvPr id="3" name="TextBox 2"/>
          <p:cNvSpPr txBox="1"/>
          <p:nvPr/>
        </p:nvSpPr>
        <p:spPr>
          <a:xfrm>
            <a:off x="447675" y="1619250"/>
            <a:ext cx="8420100" cy="3385542"/>
          </a:xfrm>
          <a:prstGeom prst="rect">
            <a:avLst/>
          </a:prstGeom>
          <a:noFill/>
        </p:spPr>
        <p:txBody>
          <a:bodyPr wrap="square" lIns="0" tIns="0" rIns="0" bIns="0" rtlCol="0">
            <a:spAutoFit/>
          </a:bodyPr>
          <a:lstStyle/>
          <a:p>
            <a:r>
              <a:rPr lang="en-US" sz="2000" dirty="0">
                <a:solidFill>
                  <a:srgbClr val="008080"/>
                </a:solidFill>
                <a:latin typeface="Consolas"/>
              </a:rPr>
              <a:t>&lt;</a:t>
            </a:r>
            <a:r>
              <a:rPr lang="en-US" sz="2000" dirty="0">
                <a:solidFill>
                  <a:srgbClr val="3F7F7F"/>
                </a:solidFill>
                <a:highlight>
                  <a:srgbClr val="D4D4D4"/>
                </a:highlight>
                <a:latin typeface="Consolas"/>
              </a:rPr>
              <a:t>security-constraint</a:t>
            </a:r>
            <a:r>
              <a:rPr lang="en-US" sz="2000" dirty="0">
                <a:solidFill>
                  <a:srgbClr val="008080"/>
                </a:solidFill>
                <a:highlight>
                  <a:srgbClr val="D4D4D4"/>
                </a:highlight>
                <a:latin typeface="Consolas"/>
              </a:rPr>
              <a:t>&gt;</a:t>
            </a:r>
          </a:p>
          <a:p>
            <a:r>
              <a:rPr lang="en-US" sz="2000" dirty="0" smtClean="0">
                <a:solidFill>
                  <a:srgbClr val="008080"/>
                </a:solidFill>
                <a:latin typeface="Consolas"/>
              </a:rPr>
              <a:t>	&lt;</a:t>
            </a:r>
            <a:r>
              <a:rPr lang="en-US" sz="2000" dirty="0">
                <a:solidFill>
                  <a:srgbClr val="3F7F7F"/>
                </a:solidFill>
                <a:latin typeface="Consolas"/>
              </a:rPr>
              <a:t>web-resource-collection</a:t>
            </a:r>
            <a:r>
              <a:rPr lang="en-US" sz="2000" dirty="0">
                <a:solidFill>
                  <a:srgbClr val="008080"/>
                </a:solidFill>
                <a:latin typeface="Consolas"/>
              </a:rPr>
              <a:t>&gt;</a:t>
            </a:r>
          </a:p>
          <a:p>
            <a:r>
              <a:rPr lang="en-US" sz="2000" dirty="0" smtClean="0">
                <a:solidFill>
                  <a:srgbClr val="008080"/>
                </a:solidFill>
                <a:latin typeface="Consolas"/>
              </a:rPr>
              <a:t>		&lt;</a:t>
            </a:r>
            <a:r>
              <a:rPr lang="en-US" sz="2000" dirty="0" err="1">
                <a:solidFill>
                  <a:srgbClr val="3F7F7F"/>
                </a:solidFill>
                <a:latin typeface="Consolas"/>
              </a:rPr>
              <a:t>url</a:t>
            </a:r>
            <a:r>
              <a:rPr lang="en-US" sz="2000" dirty="0">
                <a:solidFill>
                  <a:srgbClr val="3F7F7F"/>
                </a:solidFill>
                <a:latin typeface="Consolas"/>
              </a:rPr>
              <a:t>-pattern</a:t>
            </a:r>
            <a:r>
              <a:rPr lang="en-US" sz="2000" dirty="0" smtClean="0">
                <a:solidFill>
                  <a:srgbClr val="008080"/>
                </a:solidFill>
                <a:latin typeface="Consolas"/>
              </a:rPr>
              <a:t>&gt;</a:t>
            </a:r>
            <a:r>
              <a:rPr lang="en-US" sz="2000" dirty="0" smtClean="0">
                <a:solidFill>
                  <a:srgbClr val="000000"/>
                </a:solidFill>
                <a:latin typeface="Consolas"/>
              </a:rPr>
              <a:t>/resource/*</a:t>
            </a:r>
            <a:r>
              <a:rPr lang="en-US" sz="2000" dirty="0" smtClean="0">
                <a:solidFill>
                  <a:srgbClr val="008080"/>
                </a:solidFill>
                <a:latin typeface="Consolas"/>
              </a:rPr>
              <a:t>&lt;/</a:t>
            </a:r>
            <a:r>
              <a:rPr lang="en-US" sz="2000" dirty="0" err="1">
                <a:solidFill>
                  <a:srgbClr val="3F7F7F"/>
                </a:solidFill>
                <a:latin typeface="Consolas"/>
              </a:rPr>
              <a:t>url</a:t>
            </a:r>
            <a:r>
              <a:rPr lang="en-US" sz="2000" dirty="0">
                <a:solidFill>
                  <a:srgbClr val="3F7F7F"/>
                </a:solidFill>
                <a:latin typeface="Consolas"/>
              </a:rPr>
              <a:t>-pattern</a:t>
            </a:r>
            <a:r>
              <a:rPr lang="en-US" sz="2000" dirty="0">
                <a:solidFill>
                  <a:srgbClr val="008080"/>
                </a:solidFill>
                <a:latin typeface="Consolas"/>
              </a:rPr>
              <a:t>&gt;</a:t>
            </a:r>
          </a:p>
          <a:p>
            <a:r>
              <a:rPr lang="en-US" sz="2000" dirty="0" smtClean="0">
                <a:solidFill>
                  <a:srgbClr val="008080"/>
                </a:solidFill>
                <a:latin typeface="Consolas"/>
              </a:rPr>
              <a:t>	&lt;/</a:t>
            </a:r>
            <a:r>
              <a:rPr lang="en-US" sz="2000" dirty="0">
                <a:solidFill>
                  <a:srgbClr val="3F7F7F"/>
                </a:solidFill>
                <a:latin typeface="Consolas"/>
              </a:rPr>
              <a:t>web-resource-collection</a:t>
            </a:r>
            <a:r>
              <a:rPr lang="en-US" sz="2000" dirty="0" smtClean="0">
                <a:solidFill>
                  <a:srgbClr val="008080"/>
                </a:solidFill>
                <a:latin typeface="Consolas"/>
              </a:rPr>
              <a:t>&gt;</a:t>
            </a:r>
          </a:p>
          <a:p>
            <a:r>
              <a:rPr lang="en-US" sz="2000" dirty="0" smtClean="0">
                <a:solidFill>
                  <a:srgbClr val="008080"/>
                </a:solidFill>
                <a:latin typeface="Consolas"/>
              </a:rPr>
              <a:t>	&lt;</a:t>
            </a:r>
            <a:r>
              <a:rPr lang="en-US" sz="2000" dirty="0" err="1">
                <a:solidFill>
                  <a:srgbClr val="3F7F7F"/>
                </a:solidFill>
                <a:latin typeface="Consolas"/>
              </a:rPr>
              <a:t>auth</a:t>
            </a:r>
            <a:r>
              <a:rPr lang="en-US" sz="2000" dirty="0">
                <a:solidFill>
                  <a:srgbClr val="3F7F7F"/>
                </a:solidFill>
                <a:latin typeface="Consolas"/>
              </a:rPr>
              <a:t>-constraint</a:t>
            </a:r>
            <a:r>
              <a:rPr lang="en-US" sz="2000" dirty="0">
                <a:solidFill>
                  <a:srgbClr val="008080"/>
                </a:solidFill>
                <a:latin typeface="Consolas"/>
              </a:rPr>
              <a:t>&gt;</a:t>
            </a:r>
          </a:p>
          <a:p>
            <a:r>
              <a:rPr lang="en-US" sz="2000" dirty="0" smtClean="0">
                <a:solidFill>
                  <a:srgbClr val="008080"/>
                </a:solidFill>
                <a:latin typeface="Consolas"/>
              </a:rPr>
              <a:t>		&lt;</a:t>
            </a:r>
            <a:r>
              <a:rPr lang="en-US" sz="2000" dirty="0">
                <a:solidFill>
                  <a:srgbClr val="3F7F7F"/>
                </a:solidFill>
                <a:latin typeface="Consolas"/>
              </a:rPr>
              <a:t>role-name</a:t>
            </a:r>
            <a:r>
              <a:rPr lang="en-US" sz="2000" dirty="0">
                <a:solidFill>
                  <a:srgbClr val="008080"/>
                </a:solidFill>
                <a:latin typeface="Consolas"/>
              </a:rPr>
              <a:t>&gt;</a:t>
            </a:r>
            <a:r>
              <a:rPr lang="en-US" sz="2000" dirty="0">
                <a:solidFill>
                  <a:srgbClr val="000000"/>
                </a:solidFill>
                <a:latin typeface="Consolas"/>
              </a:rPr>
              <a:t>Everyone</a:t>
            </a:r>
            <a:r>
              <a:rPr lang="en-US" sz="2000" dirty="0">
                <a:solidFill>
                  <a:srgbClr val="008080"/>
                </a:solidFill>
                <a:latin typeface="Consolas"/>
              </a:rPr>
              <a:t>&lt;/</a:t>
            </a:r>
            <a:r>
              <a:rPr lang="en-US" sz="2000" dirty="0">
                <a:solidFill>
                  <a:srgbClr val="3F7F7F"/>
                </a:solidFill>
                <a:latin typeface="Consolas"/>
              </a:rPr>
              <a:t>role-name</a:t>
            </a:r>
            <a:r>
              <a:rPr lang="en-US" sz="2000" dirty="0">
                <a:solidFill>
                  <a:srgbClr val="008080"/>
                </a:solidFill>
                <a:latin typeface="Consolas"/>
              </a:rPr>
              <a:t>&gt;</a:t>
            </a:r>
          </a:p>
          <a:p>
            <a:r>
              <a:rPr lang="en-US" sz="2000" dirty="0" smtClean="0">
                <a:solidFill>
                  <a:srgbClr val="008080"/>
                </a:solidFill>
                <a:latin typeface="Consolas"/>
              </a:rPr>
              <a:t>	&lt;/</a:t>
            </a:r>
            <a:r>
              <a:rPr lang="en-US" sz="2000" dirty="0" err="1">
                <a:solidFill>
                  <a:srgbClr val="3F7F7F"/>
                </a:solidFill>
                <a:latin typeface="Consolas"/>
              </a:rPr>
              <a:t>auth</a:t>
            </a:r>
            <a:r>
              <a:rPr lang="en-US" sz="2000" dirty="0">
                <a:solidFill>
                  <a:srgbClr val="3F7F7F"/>
                </a:solidFill>
                <a:latin typeface="Consolas"/>
              </a:rPr>
              <a:t>-constraint</a:t>
            </a:r>
            <a:r>
              <a:rPr lang="en-US" sz="2000" dirty="0">
                <a:solidFill>
                  <a:srgbClr val="008080"/>
                </a:solidFill>
                <a:latin typeface="Consolas"/>
              </a:rPr>
              <a:t>&gt;</a:t>
            </a:r>
          </a:p>
          <a:p>
            <a:r>
              <a:rPr lang="en-US" sz="2000" dirty="0" smtClean="0">
                <a:solidFill>
                  <a:srgbClr val="008080"/>
                </a:solidFill>
                <a:latin typeface="Consolas"/>
              </a:rPr>
              <a:t>&lt;/</a:t>
            </a:r>
            <a:r>
              <a:rPr lang="en-US" sz="2000" dirty="0">
                <a:solidFill>
                  <a:srgbClr val="3F7F7F"/>
                </a:solidFill>
                <a:highlight>
                  <a:srgbClr val="D4D4D4"/>
                </a:highlight>
                <a:latin typeface="Consolas"/>
              </a:rPr>
              <a:t>security-constraint</a:t>
            </a:r>
            <a:r>
              <a:rPr lang="en-US" sz="2000" dirty="0" smtClean="0">
                <a:solidFill>
                  <a:srgbClr val="008080"/>
                </a:solidFill>
                <a:highlight>
                  <a:srgbClr val="D4D4D4"/>
                </a:highlight>
                <a:latin typeface="Consolas"/>
              </a:rPr>
              <a:t>&gt;</a:t>
            </a:r>
          </a:p>
          <a:p>
            <a:r>
              <a:rPr lang="en-US" sz="2000" dirty="0">
                <a:solidFill>
                  <a:srgbClr val="008080"/>
                </a:solidFill>
                <a:latin typeface="Consolas"/>
              </a:rPr>
              <a:t>&lt;</a:t>
            </a:r>
            <a:r>
              <a:rPr lang="en-US" sz="2000" dirty="0">
                <a:solidFill>
                  <a:srgbClr val="3F7F7F"/>
                </a:solidFill>
                <a:highlight>
                  <a:srgbClr val="D4D4D4"/>
                </a:highlight>
                <a:latin typeface="Consolas"/>
              </a:rPr>
              <a:t>login-</a:t>
            </a:r>
            <a:r>
              <a:rPr lang="en-US" sz="2000" dirty="0" err="1">
                <a:solidFill>
                  <a:srgbClr val="3F7F7F"/>
                </a:solidFill>
                <a:highlight>
                  <a:srgbClr val="D4D4D4"/>
                </a:highlight>
                <a:latin typeface="Consolas"/>
              </a:rPr>
              <a:t>config</a:t>
            </a:r>
            <a:r>
              <a:rPr lang="en-US" sz="2000" dirty="0">
                <a:solidFill>
                  <a:srgbClr val="008080"/>
                </a:solidFill>
                <a:highlight>
                  <a:srgbClr val="D4D4D4"/>
                </a:highlight>
                <a:latin typeface="Consolas"/>
              </a:rPr>
              <a:t>&gt;</a:t>
            </a:r>
          </a:p>
          <a:p>
            <a:r>
              <a:rPr lang="en-US" sz="2000" dirty="0" smtClean="0">
                <a:solidFill>
                  <a:srgbClr val="008080"/>
                </a:solidFill>
                <a:latin typeface="Consolas"/>
              </a:rPr>
              <a:t>	&lt;</a:t>
            </a:r>
            <a:r>
              <a:rPr lang="en-US" sz="2000" dirty="0" err="1" smtClean="0">
                <a:solidFill>
                  <a:srgbClr val="3F7F7F"/>
                </a:solidFill>
                <a:latin typeface="Consolas"/>
              </a:rPr>
              <a:t>auth</a:t>
            </a:r>
            <a:r>
              <a:rPr lang="en-US" sz="2000" dirty="0" smtClean="0">
                <a:solidFill>
                  <a:srgbClr val="3F7F7F"/>
                </a:solidFill>
                <a:latin typeface="Consolas"/>
              </a:rPr>
              <a:t>-method</a:t>
            </a:r>
            <a:r>
              <a:rPr lang="en-US" sz="2000" dirty="0" smtClean="0">
                <a:solidFill>
                  <a:srgbClr val="008080"/>
                </a:solidFill>
                <a:latin typeface="Consolas"/>
              </a:rPr>
              <a:t>&gt;</a:t>
            </a:r>
            <a:r>
              <a:rPr lang="en-US" sz="2000" dirty="0" smtClean="0">
                <a:solidFill>
                  <a:srgbClr val="000000"/>
                </a:solidFill>
                <a:latin typeface="Consolas"/>
              </a:rPr>
              <a:t>BASIC</a:t>
            </a:r>
            <a:r>
              <a:rPr lang="en-US" sz="2000" dirty="0" smtClean="0">
                <a:solidFill>
                  <a:srgbClr val="008080"/>
                </a:solidFill>
                <a:latin typeface="Consolas"/>
              </a:rPr>
              <a:t>&lt;/</a:t>
            </a:r>
            <a:r>
              <a:rPr lang="en-US" sz="2000" dirty="0" err="1">
                <a:solidFill>
                  <a:srgbClr val="3F7F7F"/>
                </a:solidFill>
                <a:latin typeface="Consolas"/>
              </a:rPr>
              <a:t>auth</a:t>
            </a:r>
            <a:r>
              <a:rPr lang="en-US" sz="2000" dirty="0">
                <a:solidFill>
                  <a:srgbClr val="3F7F7F"/>
                </a:solidFill>
                <a:latin typeface="Consolas"/>
              </a:rPr>
              <a:t>-method</a:t>
            </a:r>
            <a:r>
              <a:rPr lang="en-US" sz="2000" dirty="0">
                <a:solidFill>
                  <a:srgbClr val="008080"/>
                </a:solidFill>
                <a:latin typeface="Consolas"/>
              </a:rPr>
              <a:t>&gt;</a:t>
            </a:r>
          </a:p>
          <a:p>
            <a:r>
              <a:rPr lang="en-US" sz="2000" dirty="0">
                <a:solidFill>
                  <a:srgbClr val="008080"/>
                </a:solidFill>
                <a:latin typeface="Consolas"/>
              </a:rPr>
              <a:t>&lt;/</a:t>
            </a:r>
            <a:r>
              <a:rPr lang="en-US" sz="2000" dirty="0">
                <a:solidFill>
                  <a:srgbClr val="3F7F7F"/>
                </a:solidFill>
                <a:highlight>
                  <a:srgbClr val="D4D4D4"/>
                </a:highlight>
                <a:latin typeface="Consolas"/>
              </a:rPr>
              <a:t>login-</a:t>
            </a:r>
            <a:r>
              <a:rPr lang="en-US" sz="2000" dirty="0" err="1">
                <a:solidFill>
                  <a:srgbClr val="3F7F7F"/>
                </a:solidFill>
                <a:highlight>
                  <a:srgbClr val="D4D4D4"/>
                </a:highlight>
                <a:latin typeface="Consolas"/>
              </a:rPr>
              <a:t>config</a:t>
            </a:r>
            <a:r>
              <a:rPr lang="en-US" sz="2000" dirty="0">
                <a:solidFill>
                  <a:srgbClr val="008080"/>
                </a:solidFill>
                <a:highlight>
                  <a:srgbClr val="D4D4D4"/>
                </a:highlight>
                <a:latin typeface="Consolas"/>
              </a:rPr>
              <a:t>&gt;</a:t>
            </a:r>
            <a:endParaRPr lang="en-US" sz="2000" kern="0" dirty="0" smtClean="0">
              <a:ea typeface="Arial Unicode MS" pitchFamily="34" charset="-128"/>
              <a:cs typeface="Arial Unicode MS" pitchFamily="34" charset="-128"/>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9" end="9"/>
                                            </p:txEl>
                                          </p:spTgt>
                                        </p:tgtEl>
                                        <p:attrNameLst>
                                          <p:attrName>style.visibility</p:attrName>
                                        </p:attrNameLst>
                                      </p:cBhvr>
                                      <p:to>
                                        <p:strVal val="visible"/>
                                      </p:to>
                                    </p:set>
                                    <p:animEffect transition="in" filter="fade">
                                      <p:cBhvr>
                                        <p:cTn id="16" dur="500"/>
                                        <p:tgtEl>
                                          <p:spTgt spid="3">
                                            <p:txEl>
                                              <p:pRg st="9" end="9"/>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3">
                                            <p:txEl>
                                              <p:pRg st="8" end="8"/>
                                            </p:txEl>
                                          </p:spTgt>
                                        </p:tgtEl>
                                        <p:attrNameLst>
                                          <p:attrName>style.visibility</p:attrName>
                                        </p:attrNameLst>
                                      </p:cBhvr>
                                      <p:to>
                                        <p:strVal val="visible"/>
                                      </p:to>
                                    </p:set>
                                    <p:animEffect transition="in" filter="fade">
                                      <p:cBhvr>
                                        <p:cTn id="22" dur="500"/>
                                        <p:tgtEl>
                                          <p:spTgt spid="3">
                                            <p:txEl>
                                              <p:pRg st="8" end="8"/>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animEffect transition="in" filter="fade">
                                      <p:cBhvr>
                                        <p:cTn id="25" dur="500"/>
                                        <p:tgtEl>
                                          <p:spTgt spid="3">
                                            <p:txEl>
                                              <p:pRg st="7" end="7"/>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3">
                                            <p:txEl>
                                              <p:pRg st="10" end="10"/>
                                            </p:txEl>
                                          </p:spTgt>
                                        </p:tgtEl>
                                        <p:attrNameLst>
                                          <p:attrName>style.visibility</p:attrName>
                                        </p:attrNameLst>
                                      </p:cBhvr>
                                      <p:to>
                                        <p:strVal val="visible"/>
                                      </p:to>
                                    </p:set>
                                    <p:animEffect transition="in" filter="fade">
                                      <p:cBhvr>
                                        <p:cTn id="28" dur="500"/>
                                        <p:tgtEl>
                                          <p:spTgt spid="3">
                                            <p:txEl>
                                              <p:pRg st="10" end="10"/>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Effect transition="in" filter="fade">
                                      <p:cBhvr>
                                        <p:cTn id="33" dur="500"/>
                                        <p:tgtEl>
                                          <p:spTgt spid="3">
                                            <p:txEl>
                                              <p:pRg st="6" end="6"/>
                                            </p:txEl>
                                          </p:spTgt>
                                        </p:tgtEl>
                                      </p:cBhvr>
                                    </p:animEffect>
                                  </p:childTnLst>
                                </p:cTn>
                              </p:par>
                              <p:par>
                                <p:cTn id="34" presetID="10" presetClass="entr" presetSubtype="0" fill="hold" nodeType="withEffect">
                                  <p:stCondLst>
                                    <p:cond delay="0"/>
                                  </p:stCondLst>
                                  <p:childTnLst>
                                    <p:set>
                                      <p:cBhvr>
                                        <p:cTn id="35" dur="1" fill="hold">
                                          <p:stCondLst>
                                            <p:cond delay="0"/>
                                          </p:stCondLst>
                                        </p:cTn>
                                        <p:tgtEl>
                                          <p:spTgt spid="3">
                                            <p:txEl>
                                              <p:pRg st="4" end="4"/>
                                            </p:txEl>
                                          </p:spTgt>
                                        </p:tgtEl>
                                        <p:attrNameLst>
                                          <p:attrName>style.visibility</p:attrName>
                                        </p:attrNameLst>
                                      </p:cBhvr>
                                      <p:to>
                                        <p:strVal val="visible"/>
                                      </p:to>
                                    </p:set>
                                    <p:animEffect transition="in" filter="fade">
                                      <p:cBhvr>
                                        <p:cTn id="36" dur="500"/>
                                        <p:tgtEl>
                                          <p:spTgt spid="3">
                                            <p:txEl>
                                              <p:pRg st="4" end="4"/>
                                            </p:txEl>
                                          </p:spTgt>
                                        </p:tgtEl>
                                      </p:cBhvr>
                                    </p:animEffect>
                                  </p:childTnLst>
                                </p:cTn>
                              </p:par>
                              <p:par>
                                <p:cTn id="37" presetID="10" presetClass="entr" presetSubtype="0" fill="hold" nodeType="withEffect">
                                  <p:stCondLst>
                                    <p:cond delay="0"/>
                                  </p:stCondLst>
                                  <p:childTnLst>
                                    <p:set>
                                      <p:cBhvr>
                                        <p:cTn id="38" dur="1" fill="hold">
                                          <p:stCondLst>
                                            <p:cond delay="0"/>
                                          </p:stCondLst>
                                        </p:cTn>
                                        <p:tgtEl>
                                          <p:spTgt spid="3">
                                            <p:txEl>
                                              <p:pRg st="5" end="5"/>
                                            </p:txEl>
                                          </p:spTgt>
                                        </p:tgtEl>
                                        <p:attrNameLst>
                                          <p:attrName>style.visibility</p:attrName>
                                        </p:attrNameLst>
                                      </p:cBhvr>
                                      <p:to>
                                        <p:strVal val="visible"/>
                                      </p:to>
                                    </p:set>
                                    <p:animEffect transition="in" filter="fade">
                                      <p:cBhvr>
                                        <p:cTn id="39"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t>Имплементация в Java </a:t>
            </a:r>
            <a:r>
              <a:rPr lang="ru-RU" dirty="0" err="1" smtClean="0"/>
              <a:t>web</a:t>
            </a:r>
            <a:r>
              <a:rPr lang="ru-RU" dirty="0" smtClean="0"/>
              <a:t> </a:t>
            </a:r>
            <a:r>
              <a:rPr lang="ru-RU" dirty="0" smtClean="0"/>
              <a:t>приложение</a:t>
            </a:r>
            <a:r>
              <a:rPr lang="en-US" dirty="0" smtClean="0"/>
              <a:t> - FORM</a:t>
            </a:r>
            <a:endParaRPr lang="en-US" dirty="0"/>
          </a:p>
        </p:txBody>
      </p:sp>
      <p:sp>
        <p:nvSpPr>
          <p:cNvPr id="3" name="TextBox 2"/>
          <p:cNvSpPr txBox="1"/>
          <p:nvPr/>
        </p:nvSpPr>
        <p:spPr>
          <a:xfrm>
            <a:off x="447675" y="1619250"/>
            <a:ext cx="8420100" cy="4924425"/>
          </a:xfrm>
          <a:prstGeom prst="rect">
            <a:avLst/>
          </a:prstGeom>
          <a:noFill/>
        </p:spPr>
        <p:txBody>
          <a:bodyPr wrap="square" lIns="0" tIns="0" rIns="0" bIns="0" rtlCol="0">
            <a:spAutoFit/>
          </a:bodyPr>
          <a:lstStyle/>
          <a:p>
            <a:r>
              <a:rPr lang="en-US" sz="2000" dirty="0">
                <a:solidFill>
                  <a:srgbClr val="008080"/>
                </a:solidFill>
                <a:latin typeface="Consolas"/>
              </a:rPr>
              <a:t>&lt;</a:t>
            </a:r>
            <a:r>
              <a:rPr lang="en-US" sz="2000" dirty="0">
                <a:solidFill>
                  <a:srgbClr val="3F7F7F"/>
                </a:solidFill>
                <a:highlight>
                  <a:srgbClr val="D4D4D4"/>
                </a:highlight>
                <a:latin typeface="Consolas"/>
              </a:rPr>
              <a:t>security-constraint</a:t>
            </a:r>
            <a:r>
              <a:rPr lang="en-US" sz="2000" dirty="0">
                <a:solidFill>
                  <a:srgbClr val="008080"/>
                </a:solidFill>
                <a:highlight>
                  <a:srgbClr val="D4D4D4"/>
                </a:highlight>
                <a:latin typeface="Consolas"/>
              </a:rPr>
              <a:t>&gt;</a:t>
            </a:r>
          </a:p>
          <a:p>
            <a:r>
              <a:rPr lang="en-US" sz="2000" dirty="0" smtClean="0">
                <a:solidFill>
                  <a:srgbClr val="008080"/>
                </a:solidFill>
                <a:latin typeface="Consolas"/>
              </a:rPr>
              <a:t>	&lt;</a:t>
            </a:r>
            <a:r>
              <a:rPr lang="en-US" sz="2000" dirty="0">
                <a:solidFill>
                  <a:srgbClr val="3F7F7F"/>
                </a:solidFill>
                <a:latin typeface="Consolas"/>
              </a:rPr>
              <a:t>web-resource-collection</a:t>
            </a:r>
            <a:r>
              <a:rPr lang="en-US" sz="2000" dirty="0">
                <a:solidFill>
                  <a:srgbClr val="008080"/>
                </a:solidFill>
                <a:latin typeface="Consolas"/>
              </a:rPr>
              <a:t>&gt;</a:t>
            </a:r>
          </a:p>
          <a:p>
            <a:r>
              <a:rPr lang="en-US" sz="2000" dirty="0" smtClean="0">
                <a:solidFill>
                  <a:srgbClr val="008080"/>
                </a:solidFill>
                <a:latin typeface="Consolas"/>
              </a:rPr>
              <a:t>		&lt;</a:t>
            </a:r>
            <a:r>
              <a:rPr lang="en-US" sz="2000" dirty="0" err="1">
                <a:solidFill>
                  <a:srgbClr val="3F7F7F"/>
                </a:solidFill>
                <a:latin typeface="Consolas"/>
              </a:rPr>
              <a:t>url</a:t>
            </a:r>
            <a:r>
              <a:rPr lang="en-US" sz="2000" dirty="0">
                <a:solidFill>
                  <a:srgbClr val="3F7F7F"/>
                </a:solidFill>
                <a:latin typeface="Consolas"/>
              </a:rPr>
              <a:t>-pattern</a:t>
            </a:r>
            <a:r>
              <a:rPr lang="en-US" sz="2000" dirty="0" smtClean="0">
                <a:solidFill>
                  <a:srgbClr val="008080"/>
                </a:solidFill>
                <a:latin typeface="Consolas"/>
              </a:rPr>
              <a:t>&gt;</a:t>
            </a:r>
            <a:r>
              <a:rPr lang="en-US" sz="2000" dirty="0" smtClean="0">
                <a:solidFill>
                  <a:srgbClr val="000000"/>
                </a:solidFill>
                <a:latin typeface="Consolas"/>
              </a:rPr>
              <a:t>/resource/*</a:t>
            </a:r>
            <a:r>
              <a:rPr lang="en-US" sz="2000" dirty="0" smtClean="0">
                <a:solidFill>
                  <a:srgbClr val="008080"/>
                </a:solidFill>
                <a:latin typeface="Consolas"/>
              </a:rPr>
              <a:t>&lt;/</a:t>
            </a:r>
            <a:r>
              <a:rPr lang="en-US" sz="2000" dirty="0" err="1">
                <a:solidFill>
                  <a:srgbClr val="3F7F7F"/>
                </a:solidFill>
                <a:latin typeface="Consolas"/>
              </a:rPr>
              <a:t>url</a:t>
            </a:r>
            <a:r>
              <a:rPr lang="en-US" sz="2000" dirty="0">
                <a:solidFill>
                  <a:srgbClr val="3F7F7F"/>
                </a:solidFill>
                <a:latin typeface="Consolas"/>
              </a:rPr>
              <a:t>-pattern</a:t>
            </a:r>
            <a:r>
              <a:rPr lang="en-US" sz="2000" dirty="0">
                <a:solidFill>
                  <a:srgbClr val="008080"/>
                </a:solidFill>
                <a:latin typeface="Consolas"/>
              </a:rPr>
              <a:t>&gt;</a:t>
            </a:r>
          </a:p>
          <a:p>
            <a:r>
              <a:rPr lang="en-US" sz="2000" dirty="0" smtClean="0">
                <a:solidFill>
                  <a:srgbClr val="008080"/>
                </a:solidFill>
                <a:latin typeface="Consolas"/>
              </a:rPr>
              <a:t>	&lt;/</a:t>
            </a:r>
            <a:r>
              <a:rPr lang="en-US" sz="2000" dirty="0">
                <a:solidFill>
                  <a:srgbClr val="3F7F7F"/>
                </a:solidFill>
                <a:latin typeface="Consolas"/>
              </a:rPr>
              <a:t>web-resource-collection</a:t>
            </a:r>
            <a:r>
              <a:rPr lang="en-US" sz="2000" dirty="0" smtClean="0">
                <a:solidFill>
                  <a:srgbClr val="008080"/>
                </a:solidFill>
                <a:latin typeface="Consolas"/>
              </a:rPr>
              <a:t>&gt;</a:t>
            </a:r>
          </a:p>
          <a:p>
            <a:r>
              <a:rPr lang="en-US" sz="2000" dirty="0" smtClean="0">
                <a:solidFill>
                  <a:srgbClr val="008080"/>
                </a:solidFill>
                <a:latin typeface="Consolas"/>
              </a:rPr>
              <a:t>	&lt;</a:t>
            </a:r>
            <a:r>
              <a:rPr lang="en-US" sz="2000" dirty="0" err="1">
                <a:solidFill>
                  <a:srgbClr val="3F7F7F"/>
                </a:solidFill>
                <a:latin typeface="Consolas"/>
              </a:rPr>
              <a:t>auth</a:t>
            </a:r>
            <a:r>
              <a:rPr lang="en-US" sz="2000" dirty="0">
                <a:solidFill>
                  <a:srgbClr val="3F7F7F"/>
                </a:solidFill>
                <a:latin typeface="Consolas"/>
              </a:rPr>
              <a:t>-constraint</a:t>
            </a:r>
            <a:r>
              <a:rPr lang="en-US" sz="2000" dirty="0">
                <a:solidFill>
                  <a:srgbClr val="008080"/>
                </a:solidFill>
                <a:latin typeface="Consolas"/>
              </a:rPr>
              <a:t>&gt;</a:t>
            </a:r>
          </a:p>
          <a:p>
            <a:r>
              <a:rPr lang="en-US" sz="2000" dirty="0" smtClean="0">
                <a:solidFill>
                  <a:srgbClr val="008080"/>
                </a:solidFill>
                <a:latin typeface="Consolas"/>
              </a:rPr>
              <a:t>		&lt;</a:t>
            </a:r>
            <a:r>
              <a:rPr lang="en-US" sz="2000" dirty="0">
                <a:solidFill>
                  <a:srgbClr val="3F7F7F"/>
                </a:solidFill>
                <a:latin typeface="Consolas"/>
              </a:rPr>
              <a:t>role-name</a:t>
            </a:r>
            <a:r>
              <a:rPr lang="en-US" sz="2000" dirty="0">
                <a:solidFill>
                  <a:srgbClr val="008080"/>
                </a:solidFill>
                <a:latin typeface="Consolas"/>
              </a:rPr>
              <a:t>&gt;</a:t>
            </a:r>
            <a:r>
              <a:rPr lang="en-US" sz="2000" dirty="0">
                <a:solidFill>
                  <a:srgbClr val="000000"/>
                </a:solidFill>
                <a:latin typeface="Consolas"/>
              </a:rPr>
              <a:t>Everyone</a:t>
            </a:r>
            <a:r>
              <a:rPr lang="en-US" sz="2000" dirty="0">
                <a:solidFill>
                  <a:srgbClr val="008080"/>
                </a:solidFill>
                <a:latin typeface="Consolas"/>
              </a:rPr>
              <a:t>&lt;/</a:t>
            </a:r>
            <a:r>
              <a:rPr lang="en-US" sz="2000" dirty="0">
                <a:solidFill>
                  <a:srgbClr val="3F7F7F"/>
                </a:solidFill>
                <a:latin typeface="Consolas"/>
              </a:rPr>
              <a:t>role-name</a:t>
            </a:r>
            <a:r>
              <a:rPr lang="en-US" sz="2000" dirty="0">
                <a:solidFill>
                  <a:srgbClr val="008080"/>
                </a:solidFill>
                <a:latin typeface="Consolas"/>
              </a:rPr>
              <a:t>&gt;</a:t>
            </a:r>
          </a:p>
          <a:p>
            <a:r>
              <a:rPr lang="en-US" sz="2000" dirty="0" smtClean="0">
                <a:solidFill>
                  <a:srgbClr val="008080"/>
                </a:solidFill>
                <a:latin typeface="Consolas"/>
              </a:rPr>
              <a:t>	&lt;/</a:t>
            </a:r>
            <a:r>
              <a:rPr lang="en-US" sz="2000" dirty="0" err="1">
                <a:solidFill>
                  <a:srgbClr val="3F7F7F"/>
                </a:solidFill>
                <a:latin typeface="Consolas"/>
              </a:rPr>
              <a:t>auth</a:t>
            </a:r>
            <a:r>
              <a:rPr lang="en-US" sz="2000" dirty="0">
                <a:solidFill>
                  <a:srgbClr val="3F7F7F"/>
                </a:solidFill>
                <a:latin typeface="Consolas"/>
              </a:rPr>
              <a:t>-constraint</a:t>
            </a:r>
            <a:r>
              <a:rPr lang="en-US" sz="2000" dirty="0">
                <a:solidFill>
                  <a:srgbClr val="008080"/>
                </a:solidFill>
                <a:latin typeface="Consolas"/>
              </a:rPr>
              <a:t>&gt;</a:t>
            </a:r>
          </a:p>
          <a:p>
            <a:r>
              <a:rPr lang="en-US" sz="2000" dirty="0" smtClean="0">
                <a:solidFill>
                  <a:srgbClr val="008080"/>
                </a:solidFill>
                <a:latin typeface="Consolas"/>
              </a:rPr>
              <a:t>&lt;/</a:t>
            </a:r>
            <a:r>
              <a:rPr lang="en-US" sz="2000" dirty="0">
                <a:solidFill>
                  <a:srgbClr val="3F7F7F"/>
                </a:solidFill>
                <a:highlight>
                  <a:srgbClr val="D4D4D4"/>
                </a:highlight>
                <a:latin typeface="Consolas"/>
              </a:rPr>
              <a:t>security-constraint</a:t>
            </a:r>
            <a:r>
              <a:rPr lang="en-US" sz="2000" dirty="0" smtClean="0">
                <a:solidFill>
                  <a:srgbClr val="008080"/>
                </a:solidFill>
                <a:highlight>
                  <a:srgbClr val="D4D4D4"/>
                </a:highlight>
                <a:latin typeface="Consolas"/>
              </a:rPr>
              <a:t>&gt;</a:t>
            </a:r>
          </a:p>
          <a:p>
            <a:r>
              <a:rPr lang="en-US" sz="2000" dirty="0">
                <a:solidFill>
                  <a:srgbClr val="008080"/>
                </a:solidFill>
                <a:latin typeface="Consolas"/>
              </a:rPr>
              <a:t>&lt;</a:t>
            </a:r>
            <a:r>
              <a:rPr lang="en-US" sz="2000" dirty="0">
                <a:solidFill>
                  <a:srgbClr val="3F7F7F"/>
                </a:solidFill>
                <a:highlight>
                  <a:srgbClr val="D4D4D4"/>
                </a:highlight>
                <a:latin typeface="Consolas"/>
              </a:rPr>
              <a:t>login-</a:t>
            </a:r>
            <a:r>
              <a:rPr lang="en-US" sz="2000" dirty="0" err="1">
                <a:solidFill>
                  <a:srgbClr val="3F7F7F"/>
                </a:solidFill>
                <a:highlight>
                  <a:srgbClr val="D4D4D4"/>
                </a:highlight>
                <a:latin typeface="Consolas"/>
              </a:rPr>
              <a:t>config</a:t>
            </a:r>
            <a:r>
              <a:rPr lang="en-US" sz="2000" dirty="0">
                <a:solidFill>
                  <a:srgbClr val="008080"/>
                </a:solidFill>
                <a:highlight>
                  <a:srgbClr val="D4D4D4"/>
                </a:highlight>
                <a:latin typeface="Consolas"/>
              </a:rPr>
              <a:t>&gt;</a:t>
            </a:r>
          </a:p>
          <a:p>
            <a:r>
              <a:rPr lang="en-US" sz="2000" dirty="0" smtClean="0">
                <a:solidFill>
                  <a:srgbClr val="008080"/>
                </a:solidFill>
                <a:latin typeface="Consolas"/>
              </a:rPr>
              <a:t>	&lt;</a:t>
            </a:r>
            <a:r>
              <a:rPr lang="en-US" sz="2000" dirty="0" err="1" smtClean="0">
                <a:solidFill>
                  <a:srgbClr val="3F7F7F"/>
                </a:solidFill>
                <a:latin typeface="Consolas"/>
              </a:rPr>
              <a:t>auth</a:t>
            </a:r>
            <a:r>
              <a:rPr lang="en-US" sz="2000" dirty="0" smtClean="0">
                <a:solidFill>
                  <a:srgbClr val="3F7F7F"/>
                </a:solidFill>
                <a:latin typeface="Consolas"/>
              </a:rPr>
              <a:t>-method</a:t>
            </a:r>
            <a:r>
              <a:rPr lang="en-US" sz="2000" dirty="0" smtClean="0">
                <a:solidFill>
                  <a:srgbClr val="008080"/>
                </a:solidFill>
                <a:latin typeface="Consolas"/>
              </a:rPr>
              <a:t>&gt;</a:t>
            </a:r>
            <a:r>
              <a:rPr lang="en-US" sz="2000" dirty="0" smtClean="0">
                <a:solidFill>
                  <a:srgbClr val="000000"/>
                </a:solidFill>
                <a:latin typeface="Consolas"/>
              </a:rPr>
              <a:t>FORM</a:t>
            </a:r>
            <a:r>
              <a:rPr lang="en-US" sz="2000" dirty="0" smtClean="0">
                <a:solidFill>
                  <a:srgbClr val="008080"/>
                </a:solidFill>
                <a:latin typeface="Consolas"/>
              </a:rPr>
              <a:t>&lt;/</a:t>
            </a:r>
            <a:r>
              <a:rPr lang="en-US" sz="2000" dirty="0" err="1">
                <a:solidFill>
                  <a:srgbClr val="3F7F7F"/>
                </a:solidFill>
                <a:latin typeface="Consolas"/>
              </a:rPr>
              <a:t>auth</a:t>
            </a:r>
            <a:r>
              <a:rPr lang="en-US" sz="2000" dirty="0">
                <a:solidFill>
                  <a:srgbClr val="3F7F7F"/>
                </a:solidFill>
                <a:latin typeface="Consolas"/>
              </a:rPr>
              <a:t>-method</a:t>
            </a:r>
            <a:r>
              <a:rPr lang="en-US" sz="2000" dirty="0" smtClean="0">
                <a:solidFill>
                  <a:srgbClr val="008080"/>
                </a:solidFill>
                <a:latin typeface="Consolas"/>
              </a:rPr>
              <a:t>&gt;</a:t>
            </a:r>
          </a:p>
          <a:p>
            <a:r>
              <a:rPr lang="en-US" sz="2000" dirty="0" smtClean="0">
                <a:solidFill>
                  <a:srgbClr val="008080"/>
                </a:solidFill>
                <a:latin typeface="Consolas"/>
              </a:rPr>
              <a:t>	&lt;form-login-</a:t>
            </a:r>
            <a:r>
              <a:rPr lang="en-US" sz="2000" dirty="0" err="1" smtClean="0">
                <a:solidFill>
                  <a:srgbClr val="008080"/>
                </a:solidFill>
                <a:latin typeface="Consolas"/>
              </a:rPr>
              <a:t>config</a:t>
            </a:r>
            <a:r>
              <a:rPr lang="en-US" sz="2000" dirty="0" smtClean="0">
                <a:solidFill>
                  <a:srgbClr val="008080"/>
                </a:solidFill>
                <a:latin typeface="Consolas"/>
              </a:rPr>
              <a:t>&gt;</a:t>
            </a:r>
          </a:p>
          <a:p>
            <a:r>
              <a:rPr lang="en-US" sz="2000" dirty="0">
                <a:solidFill>
                  <a:srgbClr val="008080"/>
                </a:solidFill>
                <a:latin typeface="Consolas"/>
              </a:rPr>
              <a:t>	</a:t>
            </a:r>
            <a:r>
              <a:rPr lang="en-US" sz="2000" dirty="0" smtClean="0">
                <a:solidFill>
                  <a:srgbClr val="008080"/>
                </a:solidFill>
                <a:latin typeface="Consolas"/>
              </a:rPr>
              <a:t>	&lt;form-login-page&gt;/</a:t>
            </a:r>
            <a:r>
              <a:rPr lang="en-US" sz="2000" dirty="0" err="1" smtClean="0">
                <a:solidFill>
                  <a:srgbClr val="008080"/>
                </a:solidFill>
                <a:latin typeface="Consolas"/>
              </a:rPr>
              <a:t>logoin.jsp</a:t>
            </a:r>
            <a:r>
              <a:rPr lang="en-US" sz="2000" dirty="0" smtClean="0">
                <a:solidFill>
                  <a:srgbClr val="008080"/>
                </a:solidFill>
                <a:latin typeface="Consolas"/>
              </a:rPr>
              <a:t>&lt;/form-login-page&gt;</a:t>
            </a:r>
          </a:p>
          <a:p>
            <a:r>
              <a:rPr lang="en-US" sz="2000" dirty="0">
                <a:solidFill>
                  <a:srgbClr val="008080"/>
                </a:solidFill>
                <a:latin typeface="Consolas"/>
              </a:rPr>
              <a:t>	</a:t>
            </a:r>
            <a:r>
              <a:rPr lang="en-US" sz="2000" dirty="0" smtClean="0">
                <a:solidFill>
                  <a:srgbClr val="008080"/>
                </a:solidFill>
                <a:latin typeface="Consolas"/>
              </a:rPr>
              <a:t>	&lt;form-error-page&gt;/</a:t>
            </a:r>
            <a:r>
              <a:rPr lang="en-US" sz="2000" dirty="0" err="1" smtClean="0">
                <a:solidFill>
                  <a:srgbClr val="008080"/>
                </a:solidFill>
                <a:latin typeface="Consolas"/>
              </a:rPr>
              <a:t>error.jsp</a:t>
            </a:r>
            <a:r>
              <a:rPr lang="en-US" sz="2000" dirty="0" smtClean="0">
                <a:solidFill>
                  <a:srgbClr val="008080"/>
                </a:solidFill>
                <a:latin typeface="Consolas"/>
              </a:rPr>
              <a:t>&lt;/form-error-page&gt;</a:t>
            </a:r>
          </a:p>
          <a:p>
            <a:r>
              <a:rPr lang="en-US" sz="2000" dirty="0" smtClean="0">
                <a:solidFill>
                  <a:srgbClr val="008080"/>
                </a:solidFill>
                <a:latin typeface="Consolas"/>
              </a:rPr>
              <a:t>	&lt;/form-login-</a:t>
            </a:r>
            <a:r>
              <a:rPr lang="en-US" sz="2000" dirty="0" err="1" smtClean="0">
                <a:solidFill>
                  <a:srgbClr val="008080"/>
                </a:solidFill>
                <a:latin typeface="Consolas"/>
              </a:rPr>
              <a:t>config</a:t>
            </a:r>
            <a:r>
              <a:rPr lang="en-US" sz="2000" dirty="0" smtClean="0">
                <a:solidFill>
                  <a:srgbClr val="008080"/>
                </a:solidFill>
                <a:latin typeface="Consolas"/>
              </a:rPr>
              <a:t>&gt;</a:t>
            </a:r>
            <a:endParaRPr lang="en-US" sz="2000" dirty="0">
              <a:solidFill>
                <a:srgbClr val="008080"/>
              </a:solidFill>
              <a:latin typeface="Consolas"/>
            </a:endParaRPr>
          </a:p>
          <a:p>
            <a:r>
              <a:rPr lang="en-US" sz="2000" dirty="0">
                <a:solidFill>
                  <a:srgbClr val="008080"/>
                </a:solidFill>
                <a:latin typeface="Consolas"/>
              </a:rPr>
              <a:t>&lt;/</a:t>
            </a:r>
            <a:r>
              <a:rPr lang="en-US" sz="2000" dirty="0">
                <a:solidFill>
                  <a:srgbClr val="3F7F7F"/>
                </a:solidFill>
                <a:highlight>
                  <a:srgbClr val="D4D4D4"/>
                </a:highlight>
                <a:latin typeface="Consolas"/>
              </a:rPr>
              <a:t>login-</a:t>
            </a:r>
            <a:r>
              <a:rPr lang="en-US" sz="2000" dirty="0" err="1">
                <a:solidFill>
                  <a:srgbClr val="3F7F7F"/>
                </a:solidFill>
                <a:highlight>
                  <a:srgbClr val="D4D4D4"/>
                </a:highlight>
                <a:latin typeface="Consolas"/>
              </a:rPr>
              <a:t>config</a:t>
            </a:r>
            <a:r>
              <a:rPr lang="en-US" sz="2000" dirty="0" smtClean="0">
                <a:solidFill>
                  <a:srgbClr val="008080"/>
                </a:solidFill>
                <a:highlight>
                  <a:srgbClr val="D4D4D4"/>
                </a:highlight>
                <a:latin typeface="Consolas"/>
              </a:rPr>
              <a:t>&gt;</a:t>
            </a:r>
          </a:p>
          <a:p>
            <a:endParaRPr lang="en-US" sz="2000" kern="0" dirty="0" smtClean="0">
              <a:ea typeface="Arial Unicode MS" pitchFamily="34" charset="-128"/>
              <a:cs typeface="Arial Unicode MS" pitchFamily="34" charset="-128"/>
            </a:endParaRPr>
          </a:p>
        </p:txBody>
      </p:sp>
    </p:spTree>
    <p:extLst>
      <p:ext uri="{BB962C8B-B14F-4D97-AF65-F5344CB8AC3E}">
        <p14:creationId xmlns:p14="http://schemas.microsoft.com/office/powerpoint/2010/main" val="350169014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9" end="9"/>
                                            </p:txEl>
                                          </p:spTgt>
                                        </p:tgtEl>
                                        <p:attrNameLst>
                                          <p:attrName>style.visibility</p:attrName>
                                        </p:attrNameLst>
                                      </p:cBhvr>
                                      <p:to>
                                        <p:strVal val="visible"/>
                                      </p:to>
                                    </p:set>
                                    <p:animEffect transition="in" filter="fade">
                                      <p:cBhvr>
                                        <p:cTn id="16" dur="500"/>
                                        <p:tgtEl>
                                          <p:spTgt spid="3">
                                            <p:txEl>
                                              <p:pRg st="9" end="9"/>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
                                            <p:txEl>
                                              <p:pRg st="10" end="10"/>
                                            </p:txEl>
                                          </p:spTgt>
                                        </p:tgtEl>
                                        <p:attrNameLst>
                                          <p:attrName>style.visibility</p:attrName>
                                        </p:attrNameLst>
                                      </p:cBhvr>
                                      <p:to>
                                        <p:strVal val="visible"/>
                                      </p:to>
                                    </p:set>
                                    <p:animEffect transition="in" filter="fade">
                                      <p:cBhvr>
                                        <p:cTn id="19" dur="500"/>
                                        <p:tgtEl>
                                          <p:spTgt spid="3">
                                            <p:txEl>
                                              <p:pRg st="10" end="10"/>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3">
                                            <p:txEl>
                                              <p:pRg st="11" end="11"/>
                                            </p:txEl>
                                          </p:spTgt>
                                        </p:tgtEl>
                                        <p:attrNameLst>
                                          <p:attrName>style.visibility</p:attrName>
                                        </p:attrNameLst>
                                      </p:cBhvr>
                                      <p:to>
                                        <p:strVal val="visible"/>
                                      </p:to>
                                    </p:set>
                                    <p:animEffect transition="in" filter="fade">
                                      <p:cBhvr>
                                        <p:cTn id="22" dur="500"/>
                                        <p:tgtEl>
                                          <p:spTgt spid="3">
                                            <p:txEl>
                                              <p:pRg st="11" end="11"/>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3">
                                            <p:txEl>
                                              <p:pRg st="12" end="12"/>
                                            </p:txEl>
                                          </p:spTgt>
                                        </p:tgtEl>
                                        <p:attrNameLst>
                                          <p:attrName>style.visibility</p:attrName>
                                        </p:attrNameLst>
                                      </p:cBhvr>
                                      <p:to>
                                        <p:strVal val="visible"/>
                                      </p:to>
                                    </p:set>
                                    <p:animEffect transition="in" filter="fade">
                                      <p:cBhvr>
                                        <p:cTn id="25" dur="500"/>
                                        <p:tgtEl>
                                          <p:spTgt spid="3">
                                            <p:txEl>
                                              <p:pRg st="12" end="12"/>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3">
                                            <p:txEl>
                                              <p:pRg st="13" end="13"/>
                                            </p:txEl>
                                          </p:spTgt>
                                        </p:tgtEl>
                                        <p:attrNameLst>
                                          <p:attrName>style.visibility</p:attrName>
                                        </p:attrNameLst>
                                      </p:cBhvr>
                                      <p:to>
                                        <p:strVal val="visible"/>
                                      </p:to>
                                    </p:set>
                                    <p:animEffect transition="in" filter="fade">
                                      <p:cBhvr>
                                        <p:cTn id="28" dur="500"/>
                                        <p:tgtEl>
                                          <p:spTgt spid="3">
                                            <p:txEl>
                                              <p:pRg st="13" end="13"/>
                                            </p:txEl>
                                          </p:spTgt>
                                        </p:tgtEl>
                                      </p:cBhvr>
                                    </p:animEffect>
                                  </p:childTnLst>
                                </p:cTn>
                              </p:par>
                              <p:par>
                                <p:cTn id="29" presetID="10" presetClass="entr" presetSubtype="0" fill="hold" nodeType="with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Effect transition="in" filter="fade">
                                      <p:cBhvr>
                                        <p:cTn id="31" dur="500"/>
                                        <p:tgtEl>
                                          <p:spTgt spid="3">
                                            <p:txEl>
                                              <p:pRg st="3" end="3"/>
                                            </p:txEl>
                                          </p:spTgt>
                                        </p:tgtEl>
                                      </p:cBhvr>
                                    </p:animEffect>
                                  </p:childTnLst>
                                </p:cTn>
                              </p:par>
                              <p:par>
                                <p:cTn id="32" presetID="10" presetClass="entr" presetSubtype="0" fill="hold" nodeType="withEffect">
                                  <p:stCondLst>
                                    <p:cond delay="0"/>
                                  </p:stCondLst>
                                  <p:childTnLst>
                                    <p:set>
                                      <p:cBhvr>
                                        <p:cTn id="33" dur="1" fill="hold">
                                          <p:stCondLst>
                                            <p:cond delay="0"/>
                                          </p:stCondLst>
                                        </p:cTn>
                                        <p:tgtEl>
                                          <p:spTgt spid="3">
                                            <p:txEl>
                                              <p:pRg st="8" end="8"/>
                                            </p:txEl>
                                          </p:spTgt>
                                        </p:tgtEl>
                                        <p:attrNameLst>
                                          <p:attrName>style.visibility</p:attrName>
                                        </p:attrNameLst>
                                      </p:cBhvr>
                                      <p:to>
                                        <p:strVal val="visible"/>
                                      </p:to>
                                    </p:set>
                                    <p:animEffect transition="in" filter="fade">
                                      <p:cBhvr>
                                        <p:cTn id="34" dur="500"/>
                                        <p:tgtEl>
                                          <p:spTgt spid="3">
                                            <p:txEl>
                                              <p:pRg st="8" end="8"/>
                                            </p:txEl>
                                          </p:spTgt>
                                        </p:tgtEl>
                                      </p:cBhvr>
                                    </p:animEffect>
                                  </p:childTnLst>
                                </p:cTn>
                              </p:par>
                              <p:par>
                                <p:cTn id="35" presetID="10" presetClass="entr" presetSubtype="0" fill="hold" nodeType="with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fade">
                                      <p:cBhvr>
                                        <p:cTn id="37" dur="500"/>
                                        <p:tgtEl>
                                          <p:spTgt spid="3">
                                            <p:txEl>
                                              <p:pRg st="7" end="7"/>
                                            </p:txEl>
                                          </p:spTgt>
                                        </p:tgtEl>
                                      </p:cBhvr>
                                    </p:animEffect>
                                  </p:childTnLst>
                                </p:cTn>
                              </p:par>
                              <p:par>
                                <p:cTn id="38" presetID="10" presetClass="entr" presetSubtype="0" fill="hold" nodeType="withEffect">
                                  <p:stCondLst>
                                    <p:cond delay="0"/>
                                  </p:stCondLst>
                                  <p:childTnLst>
                                    <p:set>
                                      <p:cBhvr>
                                        <p:cTn id="39" dur="1" fill="hold">
                                          <p:stCondLst>
                                            <p:cond delay="0"/>
                                          </p:stCondLst>
                                        </p:cTn>
                                        <p:tgtEl>
                                          <p:spTgt spid="3">
                                            <p:txEl>
                                              <p:pRg st="14" end="14"/>
                                            </p:txEl>
                                          </p:spTgt>
                                        </p:tgtEl>
                                        <p:attrNameLst>
                                          <p:attrName>style.visibility</p:attrName>
                                        </p:attrNameLst>
                                      </p:cBhvr>
                                      <p:to>
                                        <p:strVal val="visible"/>
                                      </p:to>
                                    </p:set>
                                    <p:animEffect transition="in" filter="fade">
                                      <p:cBhvr>
                                        <p:cTn id="40" dur="500"/>
                                        <p:tgtEl>
                                          <p:spTgt spid="3">
                                            <p:txEl>
                                              <p:pRg st="14" end="14"/>
                                            </p:txEl>
                                          </p:spTgt>
                                        </p:tgtEl>
                                      </p:cBhvr>
                                    </p:animEffect>
                                  </p:childTnLst>
                                </p:cTn>
                              </p:par>
                              <p:par>
                                <p:cTn id="41" presetID="10" presetClass="entr" presetSubtype="0" fill="hold" nodeType="with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Effect transition="in" filter="fade">
                                      <p:cBhvr>
                                        <p:cTn id="43" dur="500"/>
                                        <p:tgtEl>
                                          <p:spTgt spid="3">
                                            <p:txEl>
                                              <p:pRg st="6" end="6"/>
                                            </p:txEl>
                                          </p:spTgt>
                                        </p:tgtEl>
                                      </p:cBhvr>
                                    </p:animEffect>
                                  </p:childTnLst>
                                </p:cTn>
                              </p:par>
                              <p:par>
                                <p:cTn id="44" presetID="10" presetClass="entr" presetSubtype="0" fill="hold" nodeType="withEffect">
                                  <p:stCondLst>
                                    <p:cond delay="0"/>
                                  </p:stCondLst>
                                  <p:childTnLst>
                                    <p:set>
                                      <p:cBhvr>
                                        <p:cTn id="45" dur="1" fill="hold">
                                          <p:stCondLst>
                                            <p:cond delay="0"/>
                                          </p:stCondLst>
                                        </p:cTn>
                                        <p:tgtEl>
                                          <p:spTgt spid="3">
                                            <p:txEl>
                                              <p:pRg st="4" end="4"/>
                                            </p:txEl>
                                          </p:spTgt>
                                        </p:tgtEl>
                                        <p:attrNameLst>
                                          <p:attrName>style.visibility</p:attrName>
                                        </p:attrNameLst>
                                      </p:cBhvr>
                                      <p:to>
                                        <p:strVal val="visible"/>
                                      </p:to>
                                    </p:set>
                                    <p:animEffect transition="in" filter="fade">
                                      <p:cBhvr>
                                        <p:cTn id="46" dur="500"/>
                                        <p:tgtEl>
                                          <p:spTgt spid="3">
                                            <p:txEl>
                                              <p:pRg st="4" end="4"/>
                                            </p:txEl>
                                          </p:spTgt>
                                        </p:tgtEl>
                                      </p:cBhvr>
                                    </p:animEffect>
                                  </p:childTnLst>
                                </p:cTn>
                              </p:par>
                              <p:par>
                                <p:cTn id="47" presetID="10" presetClass="entr" presetSubtype="0" fill="hold" nodeType="withEffect">
                                  <p:stCondLst>
                                    <p:cond delay="0"/>
                                  </p:stCondLst>
                                  <p:childTnLst>
                                    <p:set>
                                      <p:cBhvr>
                                        <p:cTn id="48" dur="1" fill="hold">
                                          <p:stCondLst>
                                            <p:cond delay="0"/>
                                          </p:stCondLst>
                                        </p:cTn>
                                        <p:tgtEl>
                                          <p:spTgt spid="3">
                                            <p:txEl>
                                              <p:pRg st="5" end="5"/>
                                            </p:txEl>
                                          </p:spTgt>
                                        </p:tgtEl>
                                        <p:attrNameLst>
                                          <p:attrName>style.visibility</p:attrName>
                                        </p:attrNameLst>
                                      </p:cBhvr>
                                      <p:to>
                                        <p:strVal val="visible"/>
                                      </p:to>
                                    </p:set>
                                    <p:animEffect transition="in" filter="fade">
                                      <p:cBhvr>
                                        <p:cTn id="49"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t>Имплементация в Java web приложение</a:t>
            </a:r>
            <a:endParaRPr lang="en-US" dirty="0"/>
          </a:p>
        </p:txBody>
      </p:sp>
      <p:sp>
        <p:nvSpPr>
          <p:cNvPr id="4" name="Text Placeholder 3"/>
          <p:cNvSpPr>
            <a:spLocks noGrp="1"/>
          </p:cNvSpPr>
          <p:nvPr>
            <p:ph type="body" sz="quarter" idx="11"/>
          </p:nvPr>
        </p:nvSpPr>
        <p:spPr>
          <a:xfrm>
            <a:off x="324000" y="1692000"/>
            <a:ext cx="4165200" cy="2389346"/>
          </a:xfrm>
        </p:spPr>
        <p:txBody>
          <a:bodyPr/>
          <a:lstStyle/>
          <a:p>
            <a:pPr lvl="0"/>
            <a:r>
              <a:rPr lang="en-US" dirty="0" smtClean="0"/>
              <a:t>TLS/SSL</a:t>
            </a:r>
          </a:p>
          <a:p>
            <a:pPr lvl="1"/>
            <a:r>
              <a:rPr lang="bg-BG" dirty="0" smtClean="0"/>
              <a:t>Разрешаване на </a:t>
            </a:r>
            <a:r>
              <a:rPr lang="en-US" dirty="0" smtClean="0"/>
              <a:t>HTTPS</a:t>
            </a:r>
          </a:p>
          <a:p>
            <a:pPr lvl="2"/>
            <a:r>
              <a:rPr lang="bg-BG" dirty="0" smtClean="0"/>
              <a:t>Криптирана комуникация между браузъра и сървъра;</a:t>
            </a:r>
          </a:p>
          <a:p>
            <a:pPr lvl="2"/>
            <a:r>
              <a:rPr lang="bg-BG" dirty="0" smtClean="0"/>
              <a:t>Поддържа се сертификат за криптиране;</a:t>
            </a:r>
          </a:p>
          <a:p>
            <a:pPr lvl="2"/>
            <a:endParaRPr lang="en-US" dirty="0"/>
          </a:p>
        </p:txBody>
      </p:sp>
      <p:pic>
        <p:nvPicPr>
          <p:cNvPr id="7" name="Picture 6" descr="TLS_SSL_JKS.jpg"/>
          <p:cNvPicPr>
            <a:picLocks noChangeAspect="1"/>
          </p:cNvPicPr>
          <p:nvPr/>
        </p:nvPicPr>
        <p:blipFill>
          <a:blip r:embed="rId3" cstate="print"/>
          <a:stretch>
            <a:fillRect/>
          </a:stretch>
        </p:blipFill>
        <p:spPr>
          <a:xfrm>
            <a:off x="373798" y="3471514"/>
            <a:ext cx="6060455" cy="2805125"/>
          </a:xfrm>
          <a:prstGeom prst="rect">
            <a:avLst/>
          </a:prstGeom>
        </p:spPr>
      </p:pic>
    </p:spTree>
  </p:cSld>
  <p:clrMapOvr>
    <a:masterClrMapping/>
  </p:clrMapOvr>
  <p:transition spd="med"/>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bg-BG" sz="2400" dirty="0" smtClean="0"/>
              <a:t>Одит на сигурността – </a:t>
            </a:r>
            <a:r>
              <a:rPr lang="en-US" sz="2400" dirty="0" smtClean="0"/>
              <a:t>Security</a:t>
            </a:r>
            <a:r>
              <a:rPr lang="bg-BG" sz="2400" dirty="0" smtClean="0"/>
              <a:t> </a:t>
            </a:r>
            <a:r>
              <a:rPr lang="en-US" sz="2400" dirty="0" smtClean="0"/>
              <a:t>Auditing</a:t>
            </a:r>
            <a:br>
              <a:rPr lang="en-US" sz="2400" dirty="0" smtClean="0"/>
            </a:br>
            <a:r>
              <a:rPr lang="en-US" sz="1800" dirty="0" smtClean="0">
                <a:solidFill>
                  <a:schemeClr val="bg1"/>
                </a:solidFill>
              </a:rPr>
              <a:t>Introduction</a:t>
            </a:r>
            <a:endParaRPr lang="en-US" dirty="0">
              <a:solidFill>
                <a:schemeClr val="bg1"/>
              </a:solidFill>
            </a:endParaRPr>
          </a:p>
        </p:txBody>
      </p:sp>
      <p:sp>
        <p:nvSpPr>
          <p:cNvPr id="6" name="Text Placeholder 5"/>
          <p:cNvSpPr>
            <a:spLocks noGrp="1"/>
          </p:cNvSpPr>
          <p:nvPr>
            <p:ph type="body" sz="quarter" idx="10"/>
          </p:nvPr>
        </p:nvSpPr>
        <p:spPr>
          <a:xfrm>
            <a:off x="324000" y="1309686"/>
            <a:ext cx="8494713" cy="5140099"/>
          </a:xfrm>
        </p:spPr>
        <p:txBody>
          <a:bodyPr/>
          <a:lstStyle/>
          <a:p>
            <a:pPr lvl="1">
              <a:tabLst>
                <a:tab pos="2057400" algn="l"/>
              </a:tabLst>
            </a:pPr>
            <a:r>
              <a:rPr lang="en-US" dirty="0" smtClean="0"/>
              <a:t>Security Auditing is about keeping track of who has when done what in a system</a:t>
            </a:r>
          </a:p>
          <a:p>
            <a:pPr lvl="1">
              <a:tabLst>
                <a:tab pos="2057400" algn="l"/>
              </a:tabLst>
            </a:pPr>
            <a:endParaRPr lang="en-US" dirty="0" smtClean="0"/>
          </a:p>
          <a:p>
            <a:pPr lvl="1">
              <a:tabLst>
                <a:tab pos="2057400" algn="l"/>
              </a:tabLst>
            </a:pPr>
            <a:r>
              <a:rPr lang="en-US" dirty="0" smtClean="0"/>
              <a:t>Security Auditing is important to…</a:t>
            </a:r>
          </a:p>
          <a:p>
            <a:pPr lvl="2">
              <a:buFont typeface="Wingdings" pitchFamily="2" charset="2"/>
              <a:buChar char="§"/>
              <a:tabLst>
                <a:tab pos="2057400" algn="l"/>
              </a:tabLst>
            </a:pPr>
            <a:r>
              <a:rPr lang="en-US" dirty="0" smtClean="0"/>
              <a:t>detect wrong permission setup</a:t>
            </a:r>
          </a:p>
          <a:p>
            <a:pPr lvl="2">
              <a:buFont typeface="Wingdings" pitchFamily="2" charset="2"/>
              <a:buChar char="§"/>
              <a:tabLst>
                <a:tab pos="2057400" algn="l"/>
              </a:tabLst>
            </a:pPr>
            <a:r>
              <a:rPr lang="en-US" dirty="0" smtClean="0"/>
              <a:t>detect attacks</a:t>
            </a:r>
          </a:p>
          <a:p>
            <a:pPr lvl="2">
              <a:buFont typeface="Wingdings" pitchFamily="2" charset="2"/>
              <a:buChar char="§"/>
              <a:tabLst>
                <a:tab pos="2057400" algn="l"/>
              </a:tabLst>
            </a:pPr>
            <a:r>
              <a:rPr lang="en-US" dirty="0" smtClean="0"/>
              <a:t>track changes of privileges</a:t>
            </a:r>
          </a:p>
          <a:p>
            <a:pPr lvl="2">
              <a:buFont typeface="Wingdings" pitchFamily="2" charset="2"/>
              <a:buChar char="§"/>
              <a:tabLst>
                <a:tab pos="2057400" algn="l"/>
              </a:tabLst>
            </a:pPr>
            <a:r>
              <a:rPr lang="en-US" dirty="0" smtClean="0"/>
              <a:t>track resource access</a:t>
            </a:r>
          </a:p>
          <a:p>
            <a:pPr lvl="2">
              <a:buFont typeface="Wingdings" pitchFamily="2" charset="2"/>
              <a:buChar char="§"/>
              <a:tabLst>
                <a:tab pos="2057400" algn="l"/>
              </a:tabLst>
            </a:pPr>
            <a:r>
              <a:rPr lang="en-US" dirty="0" smtClean="0"/>
              <a:t>comply to legal requirements (e. g. FDA, SOX, …)</a:t>
            </a:r>
          </a:p>
          <a:p>
            <a:pPr lvl="2">
              <a:buFont typeface="Wingdings" pitchFamily="2" charset="2"/>
              <a:buChar char="§"/>
              <a:tabLst>
                <a:tab pos="2057400" algn="l"/>
              </a:tabLst>
            </a:pPr>
            <a:r>
              <a:rPr lang="en-US" dirty="0" smtClean="0"/>
              <a:t>…</a:t>
            </a:r>
          </a:p>
          <a:p>
            <a:pPr lvl="1">
              <a:tabLst>
                <a:tab pos="2057400" algn="l"/>
              </a:tabLst>
            </a:pPr>
            <a:endParaRPr lang="bg-BG" sz="1000" dirty="0" smtClean="0"/>
          </a:p>
          <a:p>
            <a:pPr lvl="1">
              <a:tabLst>
                <a:tab pos="2057400" algn="l"/>
              </a:tabLst>
            </a:pPr>
            <a:r>
              <a:rPr lang="en-US" dirty="0" smtClean="0"/>
              <a:t>Examples for security audit events</a:t>
            </a:r>
          </a:p>
          <a:p>
            <a:pPr lvl="2">
              <a:buFont typeface="Wingdings" pitchFamily="2" charset="2"/>
              <a:buChar char="§"/>
              <a:tabLst>
                <a:tab pos="2057400" algn="l"/>
              </a:tabLst>
            </a:pPr>
            <a:r>
              <a:rPr lang="en-US" dirty="0" smtClean="0"/>
              <a:t>User logged on successfully to the system</a:t>
            </a:r>
          </a:p>
          <a:p>
            <a:pPr lvl="2">
              <a:buFont typeface="Wingdings" pitchFamily="2" charset="2"/>
              <a:buChar char="§"/>
              <a:tabLst>
                <a:tab pos="2057400" algn="l"/>
              </a:tabLst>
            </a:pPr>
            <a:r>
              <a:rPr lang="en-US" dirty="0" smtClean="0"/>
              <a:t>Unsuccessful logon attempt</a:t>
            </a:r>
          </a:p>
          <a:p>
            <a:pPr lvl="2">
              <a:buFont typeface="Wingdings" pitchFamily="2" charset="2"/>
              <a:buChar char="§"/>
              <a:tabLst>
                <a:tab pos="2057400" algn="l"/>
              </a:tabLst>
            </a:pPr>
            <a:r>
              <a:rPr lang="en-US" dirty="0" smtClean="0"/>
              <a:t>User successfully accessed resources</a:t>
            </a:r>
          </a:p>
          <a:p>
            <a:pPr lvl="2">
              <a:buFont typeface="Wingdings" pitchFamily="2" charset="2"/>
              <a:buChar char="§"/>
              <a:tabLst>
                <a:tab pos="2057400" algn="l"/>
              </a:tabLst>
            </a:pPr>
            <a:r>
              <a:rPr lang="en-US" dirty="0" smtClean="0"/>
              <a:t>Access to resources was denied</a:t>
            </a:r>
          </a:p>
          <a:p>
            <a:pPr lvl="2">
              <a:buFont typeface="Wingdings" pitchFamily="2" charset="2"/>
              <a:buChar char="§"/>
              <a:tabLst>
                <a:tab pos="2057400" algn="l"/>
              </a:tabLst>
            </a:pPr>
            <a:r>
              <a:rPr lang="en-US" dirty="0" smtClean="0"/>
              <a:t>Role, action, permission changes</a:t>
            </a:r>
          </a:p>
          <a:p>
            <a:pPr lvl="2">
              <a:buFont typeface="Wingdings" pitchFamily="2" charset="2"/>
              <a:buChar char="§"/>
              <a:tabLst>
                <a:tab pos="2057400" algn="l"/>
              </a:tabLst>
            </a:pPr>
            <a:r>
              <a:rPr lang="en-US" dirty="0" smtClean="0"/>
              <a:t>Role assignments</a:t>
            </a:r>
          </a:p>
          <a:p>
            <a:pPr lvl="1">
              <a:tabLst>
                <a:tab pos="2057400" algn="l"/>
              </a:tabLst>
            </a:pPr>
            <a:endParaRPr lang="en-US" dirty="0" smtClean="0"/>
          </a:p>
          <a:p>
            <a:pPr lvl="1">
              <a:buNone/>
              <a:tabLst>
                <a:tab pos="2057400" algn="l"/>
              </a:tabLst>
            </a:pPr>
            <a:endParaRPr lang="en-US" dirty="0" smtClean="0"/>
          </a:p>
          <a:p>
            <a:pPr lvl="1">
              <a:tabLst>
                <a:tab pos="2057400" algn="l"/>
              </a:tabLst>
            </a:pPr>
            <a:endParaRPr lang="en-US" dirty="0" smtClean="0"/>
          </a:p>
          <a:p>
            <a:pPr lvl="1">
              <a:tabLst>
                <a:tab pos="2057400" algn="l"/>
              </a:tabLst>
            </a:pPr>
            <a:endParaRPr lang="en-US" dirty="0" smtClean="0"/>
          </a:p>
          <a:p>
            <a:pPr lvl="1">
              <a:tabLst>
                <a:tab pos="2057400" algn="l"/>
              </a:tabLst>
            </a:pPr>
            <a:endParaRPr lang="en-US" dirty="0" smtClean="0"/>
          </a:p>
          <a:p>
            <a:pPr lvl="1">
              <a:tabLst>
                <a:tab pos="2057400" algn="l"/>
              </a:tabLst>
            </a:pPr>
            <a:endParaRPr lang="en-US" dirty="0" smtClean="0"/>
          </a:p>
          <a:p>
            <a:pPr lvl="1">
              <a:tabLst>
                <a:tab pos="2057400" algn="l"/>
              </a:tabLst>
            </a:pPr>
            <a:endParaRPr lang="en-US" dirty="0" smtClean="0"/>
          </a:p>
        </p:txBody>
      </p:sp>
      <p:pic>
        <p:nvPicPr>
          <p:cNvPr id="4" name="Picture 3" descr="security_audit.jpg"/>
          <p:cNvPicPr>
            <a:picLocks noChangeAspect="1"/>
          </p:cNvPicPr>
          <p:nvPr/>
        </p:nvPicPr>
        <p:blipFill>
          <a:blip r:embed="rId3" cstate="print"/>
          <a:stretch>
            <a:fillRect/>
          </a:stretch>
        </p:blipFill>
        <p:spPr>
          <a:xfrm>
            <a:off x="5876227" y="1883162"/>
            <a:ext cx="2476500" cy="2400300"/>
          </a:xfrm>
          <a:prstGeom prst="rect">
            <a:avLst/>
          </a:prstGeom>
        </p:spPr>
      </p:pic>
      <p:pic>
        <p:nvPicPr>
          <p:cNvPr id="7" name="Picture 6" descr="security_audith.jpg"/>
          <p:cNvPicPr>
            <a:picLocks noChangeAspect="1"/>
          </p:cNvPicPr>
          <p:nvPr/>
        </p:nvPicPr>
        <p:blipFill>
          <a:blip r:embed="rId4" cstate="print"/>
          <a:stretch>
            <a:fillRect/>
          </a:stretch>
        </p:blipFill>
        <p:spPr>
          <a:xfrm>
            <a:off x="5522915" y="4716965"/>
            <a:ext cx="2778238" cy="1416901"/>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xEl>
                                              <p:pRg st="7" end="7"/>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
                                            <p:txEl>
                                              <p:pRg st="8" end="8"/>
                                            </p:txEl>
                                          </p:spTgt>
                                        </p:tgtEl>
                                        <p:attrNameLst>
                                          <p:attrName>style.visibility</p:attrName>
                                        </p:attrNameLst>
                                      </p:cBhvr>
                                      <p:to>
                                        <p:strVal val="visible"/>
                                      </p:to>
                                    </p:set>
                                  </p:childTnLst>
                                </p:cTn>
                              </p:par>
                              <p:par>
                                <p:cTn id="19" presetID="2" presetClass="entr" presetSubtype="4" fill="hold" nodeType="with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500" fill="hold"/>
                                        <p:tgtEl>
                                          <p:spTgt spid="4"/>
                                        </p:tgtEl>
                                        <p:attrNameLst>
                                          <p:attrName>ppt_x</p:attrName>
                                        </p:attrNameLst>
                                      </p:cBhvr>
                                      <p:tavLst>
                                        <p:tav tm="0">
                                          <p:val>
                                            <p:strVal val="#ppt_x"/>
                                          </p:val>
                                        </p:tav>
                                        <p:tav tm="100000">
                                          <p:val>
                                            <p:strVal val="#ppt_x"/>
                                          </p:val>
                                        </p:tav>
                                      </p:tavLst>
                                    </p:anim>
                                    <p:anim calcmode="lin" valueType="num">
                                      <p:cBhvr additive="base">
                                        <p:cTn id="2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10" end="10"/>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6">
                                            <p:txEl>
                                              <p:pRg st="11" end="11"/>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6">
                                            <p:txEl>
                                              <p:pRg st="12" end="12"/>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6">
                                            <p:txEl>
                                              <p:pRg st="13" end="13"/>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6">
                                            <p:txEl>
                                              <p:pRg st="14" end="14"/>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6">
                                            <p:txEl>
                                              <p:pRg st="15" end="15"/>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6">
                                            <p:txEl>
                                              <p:pRg st="16" end="16"/>
                                            </p:txEl>
                                          </p:spTgt>
                                        </p:tgtEl>
                                        <p:attrNameLst>
                                          <p:attrName>style.visibility</p:attrName>
                                        </p:attrNameLst>
                                      </p:cBhvr>
                                      <p:to>
                                        <p:strVal val="visible"/>
                                      </p:to>
                                    </p:set>
                                  </p:childTnLst>
                                </p:cTn>
                              </p:par>
                              <p:par>
                                <p:cTn id="39" presetID="2" presetClass="entr" presetSubtype="4" fill="hold" nodeType="withEffect">
                                  <p:stCondLst>
                                    <p:cond delay="0"/>
                                  </p:stCondLst>
                                  <p:childTnLst>
                                    <p:set>
                                      <p:cBhvr>
                                        <p:cTn id="40" dur="1" fill="hold">
                                          <p:stCondLst>
                                            <p:cond delay="0"/>
                                          </p:stCondLst>
                                        </p:cTn>
                                        <p:tgtEl>
                                          <p:spTgt spid="7"/>
                                        </p:tgtEl>
                                        <p:attrNameLst>
                                          <p:attrName>style.visibility</p:attrName>
                                        </p:attrNameLst>
                                      </p:cBhvr>
                                      <p:to>
                                        <p:strVal val="visible"/>
                                      </p:to>
                                    </p:set>
                                    <p:anim calcmode="lin" valueType="num">
                                      <p:cBhvr additive="base">
                                        <p:cTn id="41" dur="500" fill="hold"/>
                                        <p:tgtEl>
                                          <p:spTgt spid="7"/>
                                        </p:tgtEl>
                                        <p:attrNameLst>
                                          <p:attrName>ppt_x</p:attrName>
                                        </p:attrNameLst>
                                      </p:cBhvr>
                                      <p:tavLst>
                                        <p:tav tm="0">
                                          <p:val>
                                            <p:strVal val="#ppt_x"/>
                                          </p:val>
                                        </p:tav>
                                        <p:tav tm="100000">
                                          <p:val>
                                            <p:strVal val="#ppt_x"/>
                                          </p:val>
                                        </p:tav>
                                      </p:tavLst>
                                    </p:anim>
                                    <p:anim calcmode="lin" valueType="num">
                                      <p:cBhvr additive="base">
                                        <p:cTn id="4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Verb Tampering Attack (</a:t>
            </a:r>
            <a:r>
              <a:rPr lang="bg-BG" dirty="0" smtClean="0"/>
              <a:t>Атака на подменения глагол</a:t>
            </a:r>
            <a:r>
              <a:rPr lang="en-US" dirty="0" smtClean="0"/>
              <a:t>)</a:t>
            </a:r>
            <a:endParaRPr lang="en-US" dirty="0"/>
          </a:p>
        </p:txBody>
      </p:sp>
      <p:sp>
        <p:nvSpPr>
          <p:cNvPr id="4" name="Text Placeholder 3"/>
          <p:cNvSpPr>
            <a:spLocks noGrp="1"/>
          </p:cNvSpPr>
          <p:nvPr>
            <p:ph type="body" sz="quarter" idx="11"/>
          </p:nvPr>
        </p:nvSpPr>
        <p:spPr/>
        <p:txBody>
          <a:bodyPr/>
          <a:lstStyle/>
          <a:p>
            <a:pPr lvl="0"/>
            <a:r>
              <a:rPr lang="en-US" dirty="0" smtClean="0"/>
              <a:t>HTTP Methods</a:t>
            </a:r>
          </a:p>
          <a:p>
            <a:pPr lvl="2"/>
            <a:r>
              <a:rPr lang="en-US" dirty="0" smtClean="0"/>
              <a:t>GET</a:t>
            </a:r>
          </a:p>
          <a:p>
            <a:pPr lvl="2"/>
            <a:r>
              <a:rPr lang="en-US" dirty="0" smtClean="0"/>
              <a:t>POST</a:t>
            </a:r>
          </a:p>
          <a:p>
            <a:pPr lvl="2"/>
            <a:r>
              <a:rPr lang="en-US" dirty="0" smtClean="0"/>
              <a:t>HEAD</a:t>
            </a:r>
          </a:p>
          <a:p>
            <a:pPr lvl="2"/>
            <a:r>
              <a:rPr lang="en-US" dirty="0" smtClean="0"/>
              <a:t>PUT</a:t>
            </a:r>
          </a:p>
          <a:p>
            <a:pPr lvl="2"/>
            <a:r>
              <a:rPr lang="en-US" dirty="0" smtClean="0"/>
              <a:t>DELETE</a:t>
            </a:r>
          </a:p>
          <a:p>
            <a:pPr lvl="2"/>
            <a:r>
              <a:rPr lang="en-US" dirty="0" smtClean="0"/>
              <a:t>TRACE</a:t>
            </a:r>
          </a:p>
          <a:p>
            <a:pPr lvl="2"/>
            <a:r>
              <a:rPr lang="en-US" dirty="0" smtClean="0"/>
              <a:t>CONNECT</a:t>
            </a:r>
          </a:p>
          <a:p>
            <a:pPr lvl="2"/>
            <a:r>
              <a:rPr lang="en-US" dirty="0" smtClean="0"/>
              <a:t>Custom</a:t>
            </a:r>
          </a:p>
          <a:p>
            <a:endParaRPr lang="en-US" dirty="0"/>
          </a:p>
        </p:txBody>
      </p:sp>
      <p:pic>
        <p:nvPicPr>
          <p:cNvPr id="7" name="Picture 6" descr="http_methods_table.jpg"/>
          <p:cNvPicPr>
            <a:picLocks noChangeAspect="1"/>
          </p:cNvPicPr>
          <p:nvPr/>
        </p:nvPicPr>
        <p:blipFill>
          <a:blip r:embed="rId3" cstate="print"/>
          <a:stretch>
            <a:fillRect/>
          </a:stretch>
        </p:blipFill>
        <p:spPr>
          <a:xfrm>
            <a:off x="2288015" y="1518558"/>
            <a:ext cx="6855985" cy="3249386"/>
          </a:xfrm>
          <a:prstGeom prst="rect">
            <a:avLst/>
          </a:prstGeom>
        </p:spPr>
      </p:pic>
    </p:spTree>
  </p:cSld>
  <p:clrMapOvr>
    <a:masterClrMapping/>
  </p:clrMapOvr>
  <p:transition spd="med"/>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Verb Tampering Attack (</a:t>
            </a:r>
            <a:r>
              <a:rPr lang="bg-BG" dirty="0" smtClean="0"/>
              <a:t>Атака на подменения глагол</a:t>
            </a:r>
            <a:r>
              <a:rPr lang="en-US" dirty="0" smtClean="0"/>
              <a:t>)</a:t>
            </a:r>
            <a:endParaRPr lang="en-US" dirty="0"/>
          </a:p>
        </p:txBody>
      </p:sp>
      <p:sp>
        <p:nvSpPr>
          <p:cNvPr id="4" name="Text Placeholder 3"/>
          <p:cNvSpPr>
            <a:spLocks noGrp="1"/>
          </p:cNvSpPr>
          <p:nvPr>
            <p:ph type="body" sz="quarter" idx="11"/>
          </p:nvPr>
        </p:nvSpPr>
        <p:spPr/>
        <p:txBody>
          <a:bodyPr/>
          <a:lstStyle/>
          <a:p>
            <a:r>
              <a:rPr lang="en-US" dirty="0" smtClean="0"/>
              <a:t>Verb Tampering Attack </a:t>
            </a:r>
          </a:p>
          <a:p>
            <a:pPr lvl="0">
              <a:lnSpc>
                <a:spcPct val="150000"/>
              </a:lnSpc>
            </a:pPr>
            <a:r>
              <a:rPr lang="bg-BG" b="0" dirty="0" smtClean="0"/>
              <a:t>Как се прави?</a:t>
            </a:r>
          </a:p>
          <a:p>
            <a:pPr lvl="1">
              <a:lnSpc>
                <a:spcPct val="150000"/>
              </a:lnSpc>
            </a:pPr>
            <a:r>
              <a:rPr lang="bg-BG" dirty="0" smtClean="0"/>
              <a:t>Търси се подходящ </a:t>
            </a:r>
            <a:r>
              <a:rPr lang="en-US" dirty="0" err="1" smtClean="0"/>
              <a:t>servlet</a:t>
            </a:r>
            <a:r>
              <a:rPr lang="en-US" dirty="0" smtClean="0"/>
              <a:t> </a:t>
            </a:r>
            <a:r>
              <a:rPr lang="bg-BG" dirty="0" smtClean="0"/>
              <a:t>или </a:t>
            </a:r>
            <a:r>
              <a:rPr lang="en-US" dirty="0" smtClean="0"/>
              <a:t>JSP</a:t>
            </a:r>
            <a:r>
              <a:rPr lang="bg-BG" dirty="0" smtClean="0"/>
              <a:t>:</a:t>
            </a:r>
          </a:p>
          <a:p>
            <a:pPr lvl="2">
              <a:lnSpc>
                <a:spcPct val="150000"/>
              </a:lnSpc>
            </a:pPr>
            <a:r>
              <a:rPr lang="bg-BG" dirty="0" smtClean="0"/>
              <a:t>Да не ни трябва резултата</a:t>
            </a:r>
          </a:p>
          <a:p>
            <a:pPr lvl="2">
              <a:lnSpc>
                <a:spcPct val="150000"/>
              </a:lnSpc>
            </a:pPr>
            <a:r>
              <a:rPr lang="bg-BG" dirty="0" smtClean="0"/>
              <a:t>Да може да се извика </a:t>
            </a:r>
            <a:r>
              <a:rPr lang="en-US" dirty="0" smtClean="0"/>
              <a:t>HEAD </a:t>
            </a:r>
            <a:r>
              <a:rPr lang="bg-BG" dirty="0" smtClean="0"/>
              <a:t>вместо </a:t>
            </a:r>
            <a:r>
              <a:rPr lang="en-US" dirty="0" smtClean="0"/>
              <a:t>GET</a:t>
            </a:r>
          </a:p>
          <a:p>
            <a:pPr lvl="2">
              <a:lnSpc>
                <a:spcPct val="150000"/>
              </a:lnSpc>
            </a:pPr>
            <a:r>
              <a:rPr lang="bg-BG" dirty="0" smtClean="0"/>
              <a:t>Да се извършва критично действие</a:t>
            </a:r>
          </a:p>
          <a:p>
            <a:pPr lvl="2">
              <a:lnSpc>
                <a:spcPct val="150000"/>
              </a:lnSpc>
              <a:buNone/>
            </a:pPr>
            <a:r>
              <a:rPr lang="bg-BG" dirty="0" smtClean="0"/>
              <a:t>(примерно: добавяне или премахване на потребител, смяна на права и др.)</a:t>
            </a:r>
            <a:endParaRPr lang="en-US" dirty="0" smtClean="0"/>
          </a:p>
        </p:txBody>
      </p:sp>
      <p:pic>
        <p:nvPicPr>
          <p:cNvPr id="6" name="Picture 5" descr="VerbTampering_Image.jpg"/>
          <p:cNvPicPr>
            <a:picLocks noChangeAspect="1"/>
          </p:cNvPicPr>
          <p:nvPr/>
        </p:nvPicPr>
        <p:blipFill>
          <a:blip r:embed="rId3" cstate="print"/>
          <a:stretch>
            <a:fillRect/>
          </a:stretch>
        </p:blipFill>
        <p:spPr>
          <a:xfrm>
            <a:off x="4436608" y="1747836"/>
            <a:ext cx="4506670" cy="3482085"/>
          </a:xfrm>
          <a:prstGeom prst="rect">
            <a:avLst/>
          </a:prstGeom>
        </p:spPr>
      </p:pic>
    </p:spTree>
  </p:cSld>
  <p:clrMapOvr>
    <a:masterClrMapping/>
  </p:clrMapOvr>
  <p:transition spd="med"/>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Verb Tampering Attack (</a:t>
            </a:r>
            <a:r>
              <a:rPr lang="bg-BG" dirty="0" smtClean="0"/>
              <a:t>Атака на подменения глагол</a:t>
            </a:r>
            <a:r>
              <a:rPr lang="en-US" dirty="0" smtClean="0"/>
              <a:t>)</a:t>
            </a:r>
            <a:endParaRPr lang="en-US" dirty="0"/>
          </a:p>
        </p:txBody>
      </p:sp>
      <p:sp>
        <p:nvSpPr>
          <p:cNvPr id="4" name="Text Placeholder 3"/>
          <p:cNvSpPr>
            <a:spLocks noGrp="1"/>
          </p:cNvSpPr>
          <p:nvPr>
            <p:ph type="body" sz="quarter" idx="11"/>
          </p:nvPr>
        </p:nvSpPr>
        <p:spPr>
          <a:xfrm>
            <a:off x="324000" y="1692000"/>
            <a:ext cx="3980371" cy="4392000"/>
          </a:xfrm>
        </p:spPr>
        <p:txBody>
          <a:bodyPr/>
          <a:lstStyle/>
          <a:p>
            <a:r>
              <a:rPr lang="en-US" dirty="0" smtClean="0"/>
              <a:t>Verb Tampering Attack </a:t>
            </a:r>
          </a:p>
          <a:p>
            <a:pPr lvl="0">
              <a:lnSpc>
                <a:spcPct val="150000"/>
              </a:lnSpc>
            </a:pPr>
            <a:r>
              <a:rPr lang="bg-BG" b="0" dirty="0" smtClean="0"/>
              <a:t>Как да се предпазим?</a:t>
            </a:r>
          </a:p>
          <a:p>
            <a:pPr lvl="1">
              <a:lnSpc>
                <a:spcPct val="150000"/>
              </a:lnSpc>
            </a:pPr>
            <a:r>
              <a:rPr lang="bg-BG" dirty="0" smtClean="0"/>
              <a:t>Всеки ресурс, който се защитава – се  защитава за всички методи.</a:t>
            </a:r>
          </a:p>
          <a:p>
            <a:pPr lvl="1">
              <a:lnSpc>
                <a:spcPct val="150000"/>
              </a:lnSpc>
            </a:pPr>
            <a:r>
              <a:rPr lang="bg-BG" b="1" dirty="0" smtClean="0"/>
              <a:t>Не</a:t>
            </a:r>
            <a:r>
              <a:rPr lang="bg-BG" dirty="0" smtClean="0"/>
              <a:t> се специфицира метод, по който ресурса да е защитен.</a:t>
            </a:r>
          </a:p>
          <a:p>
            <a:pPr lvl="1">
              <a:lnSpc>
                <a:spcPct val="150000"/>
              </a:lnSpc>
            </a:pPr>
            <a:r>
              <a:rPr lang="bg-BG" i="1" dirty="0" smtClean="0"/>
              <a:t>Внимание</a:t>
            </a:r>
            <a:r>
              <a:rPr lang="bg-BG" dirty="0" smtClean="0"/>
              <a:t>: Много самоучители показват </a:t>
            </a:r>
            <a:r>
              <a:rPr lang="en-US" dirty="0" smtClean="0"/>
              <a:t>HTTP-METHOD </a:t>
            </a:r>
            <a:r>
              <a:rPr lang="bg-BG" dirty="0" smtClean="0"/>
              <a:t>таг.</a:t>
            </a:r>
            <a:endParaRPr lang="en-US" dirty="0" smtClean="0"/>
          </a:p>
        </p:txBody>
      </p:sp>
      <p:pic>
        <p:nvPicPr>
          <p:cNvPr id="5" name="Picture 4" descr="VerbTampering_Image2.jpg"/>
          <p:cNvPicPr>
            <a:picLocks noChangeAspect="1"/>
          </p:cNvPicPr>
          <p:nvPr/>
        </p:nvPicPr>
        <p:blipFill>
          <a:blip r:embed="rId3" cstate="print"/>
          <a:stretch>
            <a:fillRect/>
          </a:stretch>
        </p:blipFill>
        <p:spPr>
          <a:xfrm>
            <a:off x="4438185" y="1755649"/>
            <a:ext cx="4516243" cy="3474273"/>
          </a:xfrm>
          <a:prstGeom prst="rect">
            <a:avLst/>
          </a:prstGeom>
        </p:spPr>
      </p:pic>
    </p:spTree>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a:t>С</a:t>
            </a:r>
            <a:r>
              <a:rPr lang="bg-BG" dirty="0" smtClean="0"/>
              <a:t>ъдържание</a:t>
            </a:r>
            <a:endParaRPr lang="en-US" dirty="0"/>
          </a:p>
        </p:txBody>
      </p:sp>
      <p:sp>
        <p:nvSpPr>
          <p:cNvPr id="3" name="Text Placeholder 2"/>
          <p:cNvSpPr>
            <a:spLocks noGrp="1"/>
          </p:cNvSpPr>
          <p:nvPr>
            <p:ph type="body" sz="quarter" idx="10"/>
          </p:nvPr>
        </p:nvSpPr>
        <p:spPr>
          <a:xfrm>
            <a:off x="324000" y="1692000"/>
            <a:ext cx="8494713" cy="4293164"/>
          </a:xfrm>
        </p:spPr>
        <p:txBody>
          <a:bodyPr/>
          <a:lstStyle/>
          <a:p>
            <a:r>
              <a:rPr lang="en-US" dirty="0" smtClean="0"/>
              <a:t>1 </a:t>
            </a:r>
            <a:r>
              <a:rPr lang="bg-BG" dirty="0" smtClean="0"/>
              <a:t>част</a:t>
            </a:r>
            <a:endParaRPr lang="en-US" dirty="0" smtClean="0"/>
          </a:p>
          <a:p>
            <a:pPr marL="285750" indent="-285750">
              <a:buFont typeface="Arial" panose="020B0604020202020204" pitchFamily="34" charset="0"/>
              <a:buChar char="•"/>
            </a:pPr>
            <a:r>
              <a:rPr lang="ru-RU" dirty="0" smtClean="0"/>
              <a:t>Последствия от проблеми в сигурността. </a:t>
            </a:r>
          </a:p>
          <a:p>
            <a:pPr marL="285750" indent="-285750">
              <a:buFont typeface="Arial" panose="020B0604020202020204" pitchFamily="34" charset="0"/>
              <a:buChar char="•"/>
            </a:pPr>
            <a:r>
              <a:rPr lang="bg-BG" dirty="0" smtClean="0"/>
              <a:t>Видове Автентикация и Авторизация</a:t>
            </a:r>
            <a:endParaRPr lang="en-US" dirty="0" smtClean="0"/>
          </a:p>
          <a:p>
            <a:pPr marL="285750" indent="-285750">
              <a:buFont typeface="Arial" panose="020B0604020202020204" pitchFamily="34" charset="0"/>
              <a:buChar char="•"/>
            </a:pPr>
            <a:r>
              <a:rPr lang="ru-RU" dirty="0" smtClean="0"/>
              <a:t>Имплементация в Java web приложение. </a:t>
            </a:r>
          </a:p>
          <a:p>
            <a:pPr marL="285750" indent="-285750">
              <a:buFont typeface="Arial" panose="020B0604020202020204" pitchFamily="34" charset="0"/>
              <a:buChar char="•"/>
            </a:pPr>
            <a:r>
              <a:rPr lang="ru-RU" dirty="0" err="1" smtClean="0"/>
              <a:t>Видове</a:t>
            </a:r>
            <a:r>
              <a:rPr lang="ru-RU" dirty="0" smtClean="0"/>
              <a:t> атаки и начини за предпазване от тях</a:t>
            </a:r>
          </a:p>
          <a:p>
            <a:r>
              <a:rPr lang="ru-RU" dirty="0" smtClean="0"/>
              <a:t>2 част</a:t>
            </a:r>
          </a:p>
          <a:p>
            <a:pPr marL="285750" indent="-285750">
              <a:buFont typeface="Arial" panose="020B0604020202020204" pitchFamily="34" charset="0"/>
              <a:buChar char="•"/>
            </a:pPr>
            <a:r>
              <a:rPr lang="ru-RU" dirty="0" smtClean="0"/>
              <a:t>Анализ на риска</a:t>
            </a:r>
          </a:p>
          <a:p>
            <a:pPr marL="285750" indent="-285750">
              <a:buFont typeface="Arial" panose="020B0604020202020204" pitchFamily="34" charset="0"/>
              <a:buChar char="•"/>
            </a:pPr>
            <a:r>
              <a:rPr lang="ru-RU" dirty="0" err="1" smtClean="0"/>
              <a:t>Систематизиране</a:t>
            </a:r>
            <a:r>
              <a:rPr lang="ru-RU" dirty="0" smtClean="0"/>
              <a:t> на подхода при анализ на </a:t>
            </a:r>
            <a:r>
              <a:rPr lang="ru-RU" dirty="0" err="1" smtClean="0"/>
              <a:t>уязвимост</a:t>
            </a:r>
            <a:r>
              <a:rPr lang="ru-RU" dirty="0" smtClean="0"/>
              <a:t> на приложения – </a:t>
            </a:r>
            <a:r>
              <a:rPr lang="ru-RU" dirty="0" err="1" smtClean="0"/>
              <a:t>използване</a:t>
            </a:r>
            <a:r>
              <a:rPr lang="ru-RU" dirty="0" smtClean="0"/>
              <a:t> на </a:t>
            </a:r>
            <a:r>
              <a:rPr lang="ru-RU" dirty="0" err="1" smtClean="0"/>
              <a:t>дърво</a:t>
            </a:r>
            <a:r>
              <a:rPr lang="ru-RU" dirty="0" smtClean="0"/>
              <a:t> на </a:t>
            </a:r>
            <a:r>
              <a:rPr lang="ru-RU" dirty="0" err="1" smtClean="0"/>
              <a:t>атаката</a:t>
            </a:r>
            <a:r>
              <a:rPr lang="ru-RU" dirty="0" smtClean="0"/>
              <a:t> (</a:t>
            </a:r>
            <a:r>
              <a:rPr lang="en-US" dirty="0" smtClean="0"/>
              <a:t>attack tree</a:t>
            </a:r>
            <a:r>
              <a:rPr lang="bg-BG" dirty="0" smtClean="0"/>
              <a:t>);</a:t>
            </a:r>
            <a:endParaRPr lang="en-US" dirty="0" smtClean="0"/>
          </a:p>
          <a:p>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Човек по средата </a:t>
            </a:r>
            <a:r>
              <a:rPr lang="en-US" dirty="0" smtClean="0"/>
              <a:t>– Men in the Middle (MITM </a:t>
            </a:r>
            <a:r>
              <a:rPr lang="bg-BG" dirty="0" smtClean="0"/>
              <a:t>или </a:t>
            </a:r>
            <a:r>
              <a:rPr lang="en-US" dirty="0" smtClean="0"/>
              <a:t>MIM</a:t>
            </a:r>
            <a:r>
              <a:rPr lang="bg-BG" dirty="0" smtClean="0"/>
              <a:t>)</a:t>
            </a:r>
            <a:endParaRPr lang="en-US" dirty="0"/>
          </a:p>
        </p:txBody>
      </p:sp>
      <p:pic>
        <p:nvPicPr>
          <p:cNvPr id="7" name="Picture 6" descr="Main_the_middle.JPG"/>
          <p:cNvPicPr>
            <a:picLocks noChangeAspect="1"/>
          </p:cNvPicPr>
          <p:nvPr/>
        </p:nvPicPr>
        <p:blipFill>
          <a:blip r:embed="rId2" cstate="print"/>
          <a:stretch>
            <a:fillRect/>
          </a:stretch>
        </p:blipFill>
        <p:spPr>
          <a:xfrm>
            <a:off x="356723" y="3384861"/>
            <a:ext cx="5419725" cy="3009900"/>
          </a:xfrm>
          <a:prstGeom prst="rect">
            <a:avLst/>
          </a:prstGeom>
        </p:spPr>
      </p:pic>
      <p:sp>
        <p:nvSpPr>
          <p:cNvPr id="8" name="Text Placeholder 3"/>
          <p:cNvSpPr>
            <a:spLocks noGrp="1"/>
          </p:cNvSpPr>
          <p:nvPr>
            <p:ph type="body" sz="quarter" idx="11"/>
          </p:nvPr>
        </p:nvSpPr>
        <p:spPr>
          <a:xfrm>
            <a:off x="323999" y="1692000"/>
            <a:ext cx="5552694" cy="4392000"/>
          </a:xfrm>
        </p:spPr>
        <p:txBody>
          <a:bodyPr/>
          <a:lstStyle/>
          <a:p>
            <a:pPr lvl="0"/>
            <a:r>
              <a:rPr lang="bg-BG" dirty="0" smtClean="0"/>
              <a:t>Атака човек по средата – </a:t>
            </a:r>
            <a:r>
              <a:rPr lang="en-US" dirty="0" smtClean="0"/>
              <a:t>Men in the Middle</a:t>
            </a:r>
            <a:r>
              <a:rPr lang="bg-BG" dirty="0" smtClean="0"/>
              <a:t>:</a:t>
            </a:r>
            <a:endParaRPr lang="en-US" dirty="0" smtClean="0"/>
          </a:p>
          <a:p>
            <a:pPr lvl="1"/>
            <a:r>
              <a:rPr lang="bg-BG" b="1" dirty="0" smtClean="0"/>
              <a:t>Прекъсва се оригиналната връзка</a:t>
            </a:r>
            <a:endParaRPr lang="bg-BG" dirty="0" smtClean="0"/>
          </a:p>
          <a:p>
            <a:pPr lvl="2"/>
            <a:r>
              <a:rPr lang="bg-BG" dirty="0" smtClean="0"/>
              <a:t>Атакуващия играе ролята на прокси</a:t>
            </a:r>
          </a:p>
          <a:p>
            <a:pPr lvl="2"/>
            <a:r>
              <a:rPr lang="bg-BG" dirty="0" smtClean="0"/>
              <a:t>Има възможност да чете и/или модифицира данните.</a:t>
            </a:r>
          </a:p>
          <a:p>
            <a:pPr lvl="2"/>
            <a:r>
              <a:rPr lang="bg-BG" dirty="0" smtClean="0"/>
              <a:t>Може да открадне </a:t>
            </a:r>
            <a:r>
              <a:rPr lang="en-US" dirty="0" smtClean="0"/>
              <a:t>session cookie</a:t>
            </a:r>
            <a:r>
              <a:rPr lang="bg-BG" dirty="0" smtClean="0"/>
              <a:t> или целия </a:t>
            </a:r>
            <a:r>
              <a:rPr lang="en-US" dirty="0" smtClean="0"/>
              <a:t>header.</a:t>
            </a:r>
          </a:p>
          <a:p>
            <a:pPr lvl="2"/>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fontAlgn="ctr"/>
            <a:r>
              <a:rPr lang="en-US" dirty="0" smtClean="0"/>
              <a:t>Session Hijacking</a:t>
            </a:r>
            <a:r>
              <a:rPr lang="bg-BG" dirty="0" smtClean="0"/>
              <a:t> – </a:t>
            </a:r>
            <a:br>
              <a:rPr lang="bg-BG" dirty="0" smtClean="0"/>
            </a:br>
            <a:r>
              <a:rPr lang="bg-BG" dirty="0" smtClean="0"/>
              <a:t>Отвличане на сесията</a:t>
            </a:r>
            <a:endParaRPr lang="en-US" dirty="0" smtClean="0"/>
          </a:p>
        </p:txBody>
      </p:sp>
      <p:sp>
        <p:nvSpPr>
          <p:cNvPr id="4" name="Text Placeholder 3"/>
          <p:cNvSpPr>
            <a:spLocks noGrp="1"/>
          </p:cNvSpPr>
          <p:nvPr>
            <p:ph type="body" sz="quarter" idx="11"/>
          </p:nvPr>
        </p:nvSpPr>
        <p:spPr>
          <a:xfrm>
            <a:off x="324000" y="1405054"/>
            <a:ext cx="4091883" cy="4678946"/>
          </a:xfrm>
        </p:spPr>
        <p:txBody>
          <a:bodyPr/>
          <a:lstStyle/>
          <a:p>
            <a:pPr>
              <a:buFont typeface="Arial" charset="0"/>
              <a:buChar char="•"/>
            </a:pPr>
            <a:r>
              <a:rPr lang="bg-BG" b="0" dirty="0" smtClean="0"/>
              <a:t>Атаката представлява открадване на </a:t>
            </a:r>
            <a:r>
              <a:rPr lang="en-US" b="0" dirty="0" smtClean="0"/>
              <a:t>token</a:t>
            </a:r>
            <a:r>
              <a:rPr lang="bg-BG" b="0" dirty="0" smtClean="0"/>
              <a:t> свързан със сесията с цел използване на не-авторизиран достъп до </a:t>
            </a:r>
            <a:r>
              <a:rPr lang="en-US" b="0" dirty="0" smtClean="0"/>
              <a:t>Web Server.</a:t>
            </a:r>
            <a:endParaRPr lang="bg-BG" b="0" dirty="0" smtClean="0"/>
          </a:p>
          <a:p>
            <a:pPr>
              <a:buFont typeface="Arial" charset="0"/>
              <a:buChar char="•"/>
            </a:pPr>
            <a:r>
              <a:rPr lang="bg-BG" b="0" dirty="0" smtClean="0"/>
              <a:t>Може да се предаде предварително зададен </a:t>
            </a:r>
            <a:r>
              <a:rPr lang="en-US" b="0" dirty="0" smtClean="0"/>
              <a:t>token </a:t>
            </a:r>
            <a:r>
              <a:rPr lang="bg-BG" b="0" dirty="0" smtClean="0"/>
              <a:t>на клиента.</a:t>
            </a:r>
          </a:p>
        </p:txBody>
      </p:sp>
      <p:pic>
        <p:nvPicPr>
          <p:cNvPr id="10" name="Picture 9" descr="Session_Hijacking.JPG"/>
          <p:cNvPicPr>
            <a:picLocks noChangeAspect="1"/>
          </p:cNvPicPr>
          <p:nvPr/>
        </p:nvPicPr>
        <p:blipFill>
          <a:blip r:embed="rId2" cstate="print"/>
          <a:stretch>
            <a:fillRect/>
          </a:stretch>
        </p:blipFill>
        <p:spPr>
          <a:xfrm>
            <a:off x="4570394" y="445583"/>
            <a:ext cx="4573606" cy="5955216"/>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XSS – Cross Site Scripting</a:t>
            </a:r>
            <a:endParaRPr lang="en-US" dirty="0"/>
          </a:p>
        </p:txBody>
      </p:sp>
      <p:pic>
        <p:nvPicPr>
          <p:cNvPr id="5" name="Picture 4" descr="xss.jpg"/>
          <p:cNvPicPr>
            <a:picLocks noChangeAspect="1"/>
          </p:cNvPicPr>
          <p:nvPr/>
        </p:nvPicPr>
        <p:blipFill>
          <a:blip r:embed="rId2" cstate="print"/>
          <a:stretch>
            <a:fillRect/>
          </a:stretch>
        </p:blipFill>
        <p:spPr>
          <a:xfrm>
            <a:off x="184987" y="1511072"/>
            <a:ext cx="8959013" cy="4399871"/>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smtClean="0"/>
              <a:t>Phishing / Social engineering</a:t>
            </a:r>
            <a:endParaRPr lang="en-US" dirty="0"/>
          </a:p>
        </p:txBody>
      </p:sp>
      <p:pic>
        <p:nvPicPr>
          <p:cNvPr id="6" name="Picture Placeholder 5" descr="Fish-mania.jpg"/>
          <p:cNvPicPr>
            <a:picLocks noGrp="1" noChangeAspect="1"/>
          </p:cNvPicPr>
          <p:nvPr>
            <p:ph type="pic" sz="quarter" idx="10"/>
          </p:nvPr>
        </p:nvPicPr>
        <p:blipFill>
          <a:blip r:embed="rId2" cstate="print"/>
          <a:srcRect t="14910" b="14910"/>
          <a:stretch>
            <a:fillRect/>
          </a:stretch>
        </p:blipFill>
        <p:spPr/>
      </p:pic>
      <p:sp>
        <p:nvSpPr>
          <p:cNvPr id="4" name="Text Placeholder 3"/>
          <p:cNvSpPr>
            <a:spLocks noGrp="1"/>
          </p:cNvSpPr>
          <p:nvPr>
            <p:ph type="body" sz="quarter" idx="11"/>
          </p:nvPr>
        </p:nvSpPr>
        <p:spPr/>
        <p:txBody>
          <a:bodyPr/>
          <a:lstStyle/>
          <a:p>
            <a:r>
              <a:rPr lang="en-US" dirty="0" smtClean="0"/>
              <a:t>Phishing</a:t>
            </a:r>
            <a:r>
              <a:rPr lang="bg-BG" dirty="0" smtClean="0"/>
              <a:t> – атакуващия се представя за някого на когото вярваш (най-често институция)</a:t>
            </a:r>
          </a:p>
          <a:p>
            <a:pPr>
              <a:buFont typeface="Arial" charset="0"/>
              <a:buChar char="•"/>
            </a:pPr>
            <a:r>
              <a:rPr lang="bg-BG" b="0" dirty="0" smtClean="0"/>
              <a:t>Извлича ценна информация</a:t>
            </a:r>
          </a:p>
          <a:p>
            <a:pPr>
              <a:buFont typeface="Arial" charset="0"/>
              <a:buChar char="•"/>
            </a:pPr>
            <a:r>
              <a:rPr lang="bg-BG" b="0" dirty="0" smtClean="0"/>
              <a:t>Дискедитира институцията</a:t>
            </a:r>
          </a:p>
          <a:p>
            <a:pPr>
              <a:buFont typeface="Arial" charset="0"/>
              <a:buChar char="•"/>
            </a:pPr>
            <a:r>
              <a:rPr lang="bg-BG" b="0" dirty="0" smtClean="0"/>
              <a:t>Обикновено 5% от потребителите се поддават  на такава атака</a:t>
            </a:r>
          </a:p>
          <a:p>
            <a:pPr>
              <a:buFont typeface="Arial" charset="0"/>
              <a:buChar char="•"/>
            </a:pPr>
            <a:endParaRPr lang="en-US" b="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smtClean="0"/>
              <a:t>Phishing / Social engineering</a:t>
            </a:r>
            <a:endParaRPr lang="en-US" dirty="0"/>
          </a:p>
        </p:txBody>
      </p:sp>
      <p:sp>
        <p:nvSpPr>
          <p:cNvPr id="4" name="Text Placeholder 3"/>
          <p:cNvSpPr>
            <a:spLocks noGrp="1"/>
          </p:cNvSpPr>
          <p:nvPr>
            <p:ph type="body" sz="quarter" idx="11"/>
          </p:nvPr>
        </p:nvSpPr>
        <p:spPr/>
        <p:txBody>
          <a:bodyPr/>
          <a:lstStyle/>
          <a:p>
            <a:r>
              <a:rPr lang="bg-BG" dirty="0" smtClean="0"/>
              <a:t>Често използвани похвати</a:t>
            </a:r>
          </a:p>
          <a:p>
            <a:pPr>
              <a:buFont typeface="Arial" charset="0"/>
              <a:buChar char="•"/>
            </a:pPr>
            <a:r>
              <a:rPr lang="bg-BG" b="0" dirty="0" smtClean="0"/>
              <a:t>Праща се линк по мейл, </a:t>
            </a:r>
            <a:r>
              <a:rPr lang="en-US" b="0" dirty="0" smtClean="0"/>
              <a:t>web-site, </a:t>
            </a:r>
            <a:r>
              <a:rPr lang="bg-BG" b="0" dirty="0" smtClean="0"/>
              <a:t>др. който изглежда като истинки с линк.</a:t>
            </a:r>
          </a:p>
          <a:p>
            <a:pPr>
              <a:buFont typeface="Arial" charset="0"/>
              <a:buChar char="•"/>
            </a:pPr>
            <a:r>
              <a:rPr lang="bg-BG" b="0" dirty="0" smtClean="0"/>
              <a:t>Инсталиране на шпионска програма:</a:t>
            </a:r>
          </a:p>
          <a:p>
            <a:pPr lvl="1">
              <a:buFont typeface="Arial" charset="0"/>
              <a:buChar char="•"/>
            </a:pPr>
            <a:r>
              <a:rPr lang="bg-BG" b="0" dirty="0" smtClean="0"/>
              <a:t>Чака </a:t>
            </a:r>
            <a:r>
              <a:rPr lang="en-US" b="0" dirty="0" smtClean="0"/>
              <a:t>URL</a:t>
            </a:r>
            <a:r>
              <a:rPr lang="bg-BG" b="0" dirty="0" smtClean="0"/>
              <a:t> - показва логин форма</a:t>
            </a:r>
            <a:r>
              <a:rPr lang="en-US" b="0" dirty="0" smtClean="0"/>
              <a:t>;</a:t>
            </a:r>
          </a:p>
          <a:p>
            <a:pPr lvl="1">
              <a:buFont typeface="Arial" charset="0"/>
              <a:buChar char="•"/>
            </a:pPr>
            <a:r>
              <a:rPr lang="bg-BG" b="0" dirty="0" smtClean="0"/>
              <a:t>Чака </a:t>
            </a:r>
            <a:r>
              <a:rPr lang="en-US" b="0" dirty="0" smtClean="0"/>
              <a:t>POST</a:t>
            </a:r>
            <a:r>
              <a:rPr lang="bg-BG" b="0" dirty="0" smtClean="0"/>
              <a:t>заявка, чете </a:t>
            </a:r>
            <a:r>
              <a:rPr lang="en-US" b="0" dirty="0" err="1" smtClean="0"/>
              <a:t>usr</a:t>
            </a:r>
            <a:r>
              <a:rPr lang="en-US" b="0" dirty="0" smtClean="0"/>
              <a:t>/pass </a:t>
            </a:r>
            <a:r>
              <a:rPr lang="bg-BG" b="0" dirty="0" smtClean="0"/>
              <a:t>поле;</a:t>
            </a:r>
          </a:p>
          <a:p>
            <a:pPr lvl="1">
              <a:buFont typeface="Arial" charset="0"/>
              <a:buChar char="•"/>
            </a:pPr>
            <a:r>
              <a:rPr lang="bg-BG" dirty="0" smtClean="0"/>
              <a:t>Тършува за кукита ;</a:t>
            </a:r>
            <a:endParaRPr lang="bg-BG" b="0" dirty="0" smtClean="0"/>
          </a:p>
          <a:p>
            <a:pPr lvl="1">
              <a:buFont typeface="Arial" charset="0"/>
              <a:buChar char="•"/>
            </a:pPr>
            <a:r>
              <a:rPr lang="bg-BG" dirty="0" smtClean="0"/>
              <a:t>“Спешни” съобщения за </a:t>
            </a:r>
            <a:r>
              <a:rPr lang="en-US" dirty="0" smtClean="0"/>
              <a:t>hack</a:t>
            </a:r>
            <a:r>
              <a:rPr lang="bg-BG" dirty="0" smtClean="0"/>
              <a:t> и искане на действие от ваша страна онлайн;</a:t>
            </a:r>
          </a:p>
          <a:p>
            <a:pPr lvl="1">
              <a:buFont typeface="Arial" charset="0"/>
              <a:buChar char="•"/>
            </a:pPr>
            <a:r>
              <a:rPr lang="bg-BG" b="0" dirty="0" smtClean="0"/>
              <a:t>Съобщения от отдел “Сигурност” приканващи да щракнете линк.</a:t>
            </a:r>
          </a:p>
          <a:p>
            <a:pPr>
              <a:buFont typeface="Arial" charset="0"/>
              <a:buChar char="•"/>
            </a:pPr>
            <a:endParaRPr lang="en-US" b="0" dirty="0"/>
          </a:p>
        </p:txBody>
      </p:sp>
      <p:pic>
        <p:nvPicPr>
          <p:cNvPr id="7" name="Picture 6" descr="fishing_2.jpg"/>
          <p:cNvPicPr>
            <a:picLocks noChangeAspect="1"/>
          </p:cNvPicPr>
          <p:nvPr/>
        </p:nvPicPr>
        <p:blipFill>
          <a:blip r:embed="rId2" cstate="print"/>
          <a:stretch>
            <a:fillRect/>
          </a:stretch>
        </p:blipFill>
        <p:spPr>
          <a:xfrm>
            <a:off x="4662449" y="1684762"/>
            <a:ext cx="4158166" cy="3118625"/>
          </a:xfrm>
          <a:prstGeom prst="rect">
            <a:avLst/>
          </a:prstGeom>
        </p:spPr>
      </p:pic>
      <p:pic>
        <p:nvPicPr>
          <p:cNvPr id="9" name="Picture Placeholder 8" descr="fishing_2.jpg"/>
          <p:cNvPicPr>
            <a:picLocks noGrp="1" noChangeAspect="1"/>
          </p:cNvPicPr>
          <p:nvPr>
            <p:ph type="pic" sz="quarter" idx="10"/>
          </p:nvPr>
        </p:nvPicPr>
        <p:blipFill>
          <a:blip r:embed="rId2" cstate="print"/>
          <a:srcRect l="14425" r="14425"/>
          <a:stretch>
            <a:fillRect/>
          </a:stretch>
        </p:blip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SQL Injection</a:t>
            </a:r>
            <a:endParaRPr lang="en-US" dirty="0"/>
          </a:p>
        </p:txBody>
      </p:sp>
      <p:pic>
        <p:nvPicPr>
          <p:cNvPr id="5" name="Picture Placeholder 4" descr="sql_inject.jpg"/>
          <p:cNvPicPr>
            <a:picLocks noGrp="1" noChangeAspect="1"/>
          </p:cNvPicPr>
          <p:nvPr>
            <p:ph type="pic" sz="quarter" idx="10"/>
          </p:nvPr>
        </p:nvPicPr>
        <p:blipFill>
          <a:blip r:embed="rId2" cstate="print"/>
          <a:srcRect l="29446" r="29446"/>
          <a:stretch>
            <a:fillRect/>
          </a:stretch>
        </p:blipFill>
        <p:spPr/>
      </p:pic>
      <p:sp>
        <p:nvSpPr>
          <p:cNvPr id="4" name="Text Placeholder 3"/>
          <p:cNvSpPr>
            <a:spLocks noGrp="1"/>
          </p:cNvSpPr>
          <p:nvPr>
            <p:ph type="body" sz="quarter" idx="11"/>
          </p:nvPr>
        </p:nvSpPr>
        <p:spPr/>
        <p:txBody>
          <a:bodyPr/>
          <a:lstStyle/>
          <a:p>
            <a:r>
              <a:rPr lang="en-US" dirty="0" smtClean="0"/>
              <a:t>SQL Injection</a:t>
            </a:r>
            <a:endParaRPr lang="bg-BG" b="0" dirty="0" smtClean="0"/>
          </a:p>
          <a:p>
            <a:r>
              <a:rPr lang="bg-BG" b="0" dirty="0" smtClean="0"/>
              <a:t>Атаката представлява вмъкване на </a:t>
            </a:r>
            <a:r>
              <a:rPr lang="en-US" b="0" dirty="0" smtClean="0"/>
              <a:t>SQL </a:t>
            </a:r>
            <a:r>
              <a:rPr lang="bg-BG" b="0" dirty="0" smtClean="0"/>
              <a:t>завяка през входни данни.</a:t>
            </a:r>
          </a:p>
          <a:p>
            <a:pPr>
              <a:buFont typeface="Arial" pitchFamily="34" charset="0"/>
              <a:buChar char="•"/>
            </a:pPr>
            <a:r>
              <a:rPr lang="bg-BG" b="0" dirty="0" smtClean="0"/>
              <a:t>Успешна атака извлича важни данни от базата;</a:t>
            </a:r>
          </a:p>
          <a:p>
            <a:pPr>
              <a:buFont typeface="Arial" pitchFamily="34" charset="0"/>
              <a:buChar char="•"/>
            </a:pPr>
            <a:r>
              <a:rPr lang="bg-BG" b="0" dirty="0" smtClean="0"/>
              <a:t> Или прменя данни в базата (създава, премахва, модифицира) права, потребители, други данни.</a:t>
            </a:r>
          </a:p>
          <a:p>
            <a:pPr>
              <a:buFont typeface="Arial" pitchFamily="34" charset="0"/>
              <a:buChar char="•"/>
            </a:pPr>
            <a:endParaRPr lang="bg-BG" b="0" dirty="0" smtClean="0"/>
          </a:p>
          <a:p>
            <a:endParaRPr lang="bg-BG" dirty="0" smtClean="0"/>
          </a:p>
          <a:p>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Path Traversal</a:t>
            </a:r>
            <a:r>
              <a:rPr lang="bg-BG" dirty="0" smtClean="0"/>
              <a:t> (</a:t>
            </a:r>
            <a:r>
              <a:rPr lang="en-US" dirty="0" smtClean="0"/>
              <a:t>backtracking</a:t>
            </a:r>
            <a:r>
              <a:rPr lang="bg-BG" dirty="0" smtClean="0"/>
              <a:t>)</a:t>
            </a:r>
            <a:r>
              <a:rPr lang="en-US" dirty="0" smtClean="0"/>
              <a:t> – </a:t>
            </a:r>
            <a:r>
              <a:rPr lang="bg-BG" dirty="0" smtClean="0"/>
              <a:t>Качване по директорий</a:t>
            </a:r>
            <a:endParaRPr lang="en-US" dirty="0"/>
          </a:p>
        </p:txBody>
      </p:sp>
      <p:sp>
        <p:nvSpPr>
          <p:cNvPr id="4" name="Text Placeholder 3"/>
          <p:cNvSpPr>
            <a:spLocks noGrp="1"/>
          </p:cNvSpPr>
          <p:nvPr>
            <p:ph type="body" sz="quarter" idx="11"/>
          </p:nvPr>
        </p:nvSpPr>
        <p:spPr/>
        <p:txBody>
          <a:bodyPr/>
          <a:lstStyle/>
          <a:p>
            <a:r>
              <a:rPr lang="bg-BG" dirty="0" smtClean="0"/>
              <a:t>Атаката цели да достъпи фйалове или директории, извън неговия </a:t>
            </a:r>
            <a:r>
              <a:rPr lang="en-US" dirty="0" smtClean="0"/>
              <a:t>application</a:t>
            </a:r>
            <a:r>
              <a:rPr lang="bg-BG" dirty="0" smtClean="0"/>
              <a:t>.</a:t>
            </a:r>
          </a:p>
          <a:p>
            <a:pPr>
              <a:buFont typeface="Arial" pitchFamily="34" charset="0"/>
              <a:buChar char="•"/>
            </a:pPr>
            <a:r>
              <a:rPr lang="bg-BG" b="0" dirty="0" smtClean="0"/>
              <a:t>Използва се “../” за прескачане на директорийната структура;</a:t>
            </a:r>
          </a:p>
          <a:p>
            <a:pPr>
              <a:buFont typeface="Arial" pitchFamily="34" charset="0"/>
              <a:buChar char="•"/>
            </a:pPr>
            <a:r>
              <a:rPr lang="bg-BG" b="0" dirty="0" smtClean="0"/>
              <a:t>Може да се достъпят сертификати;</a:t>
            </a:r>
          </a:p>
          <a:p>
            <a:pPr>
              <a:buFont typeface="Arial" pitchFamily="34" charset="0"/>
              <a:buChar char="•"/>
            </a:pPr>
            <a:r>
              <a:rPr lang="bg-BG" b="0" dirty="0" smtClean="0"/>
              <a:t>Да се изпълни предварително качен злонамерен файл;</a:t>
            </a:r>
          </a:p>
          <a:p>
            <a:pPr>
              <a:buFont typeface="Arial" pitchFamily="34" charset="0"/>
              <a:buChar char="•"/>
            </a:pPr>
            <a:r>
              <a:rPr lang="bg-BG" b="0" dirty="0" smtClean="0"/>
              <a:t>Обикновено се ползва </a:t>
            </a:r>
            <a:r>
              <a:rPr lang="en-US" b="0" dirty="0" smtClean="0"/>
              <a:t>spider </a:t>
            </a:r>
            <a:r>
              <a:rPr lang="bg-BG" b="0" dirty="0" smtClean="0"/>
              <a:t>програма за отриване на </a:t>
            </a:r>
            <a:r>
              <a:rPr lang="en-US" b="0" dirty="0" smtClean="0"/>
              <a:t>URLs</a:t>
            </a:r>
            <a:endParaRPr lang="bg-BG" b="0" dirty="0" smtClean="0"/>
          </a:p>
        </p:txBody>
      </p:sp>
      <p:pic>
        <p:nvPicPr>
          <p:cNvPr id="7" name="Picture 6" descr="PathTraversal.jpg"/>
          <p:cNvPicPr>
            <a:picLocks noChangeAspect="1"/>
          </p:cNvPicPr>
          <p:nvPr/>
        </p:nvPicPr>
        <p:blipFill>
          <a:blip r:embed="rId3" cstate="print"/>
          <a:stretch>
            <a:fillRect/>
          </a:stretch>
        </p:blipFill>
        <p:spPr>
          <a:xfrm>
            <a:off x="4401479" y="1771998"/>
            <a:ext cx="4886290" cy="3413319"/>
          </a:xfrm>
          <a:prstGeom prst="rect">
            <a:avLst/>
          </a:prstGeo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Анализ на Риска</a:t>
            </a:r>
            <a:endParaRPr lang="en-US" dirty="0"/>
          </a:p>
        </p:txBody>
      </p:sp>
      <p:pic>
        <p:nvPicPr>
          <p:cNvPr id="5" name="Picture Placeholder 4" descr="corporate-losses.jpg"/>
          <p:cNvPicPr>
            <a:picLocks noGrp="1" noChangeAspect="1"/>
          </p:cNvPicPr>
          <p:nvPr>
            <p:ph type="pic" sz="quarter" idx="10"/>
          </p:nvPr>
        </p:nvPicPr>
        <p:blipFill>
          <a:blip r:embed="rId2" cstate="print"/>
          <a:srcRect l="2704" r="2704"/>
          <a:stretch>
            <a:fillRect/>
          </a:stretch>
        </p:blipFill>
        <p:spPr/>
      </p:pic>
      <p:sp>
        <p:nvSpPr>
          <p:cNvPr id="4" name="Text Placeholder 3"/>
          <p:cNvSpPr>
            <a:spLocks noGrp="1"/>
          </p:cNvSpPr>
          <p:nvPr>
            <p:ph type="body" sz="quarter" idx="11"/>
          </p:nvPr>
        </p:nvSpPr>
        <p:spPr/>
        <p:txBody>
          <a:bodyPr/>
          <a:lstStyle/>
          <a:p>
            <a:r>
              <a:rPr lang="bg-BG" dirty="0" smtClean="0"/>
              <a:t>Какви са ценните неща</a:t>
            </a:r>
          </a:p>
          <a:p>
            <a:pPr>
              <a:buFont typeface="Arial" pitchFamily="34" charset="0"/>
              <a:buChar char="•"/>
            </a:pPr>
            <a:r>
              <a:rPr lang="bg-BG" dirty="0" smtClean="0"/>
              <a:t>Какво бихме загубили ако попаднбе в грешни ръце;</a:t>
            </a:r>
          </a:p>
          <a:p>
            <a:pPr lvl="1">
              <a:buFont typeface="Arial" pitchFamily="34" charset="0"/>
              <a:buChar char="•"/>
            </a:pPr>
            <a:r>
              <a:rPr lang="bg-BG" dirty="0" smtClean="0"/>
              <a:t> - Бизнес влияние</a:t>
            </a:r>
          </a:p>
          <a:p>
            <a:pPr lvl="1">
              <a:buFont typeface="Arial" pitchFamily="34" charset="0"/>
              <a:buChar char="•"/>
            </a:pPr>
            <a:r>
              <a:rPr lang="bg-BG" dirty="0" smtClean="0"/>
              <a:t> - Технически аспект</a:t>
            </a:r>
          </a:p>
          <a:p>
            <a:pPr>
              <a:buFont typeface="Arial" pitchFamily="34" charset="0"/>
              <a:buChar char="•"/>
            </a:pPr>
            <a:r>
              <a:rPr lang="bg-BG" dirty="0" smtClean="0"/>
              <a:t>Риск = Вероятност да се случи * Тежест на ефекта</a:t>
            </a:r>
          </a:p>
          <a:p>
            <a:pPr>
              <a:buFont typeface="Arial" pitchFamily="34" charset="0"/>
              <a:buChar char="•"/>
            </a:pPr>
            <a:endParaRPr lang="bg-BG" dirty="0" smtClean="0"/>
          </a:p>
          <a:p>
            <a:pPr>
              <a:buFont typeface="Arial" pitchFamily="34" charset="0"/>
              <a:buChar char="•"/>
            </a:pPr>
            <a:endParaRPr lang="bg-BG" dirty="0"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Дърво на атаката – </a:t>
            </a:r>
            <a:r>
              <a:rPr lang="en-US" dirty="0" smtClean="0"/>
              <a:t>Attack tree</a:t>
            </a:r>
            <a:endParaRPr lang="en-US" dirty="0"/>
          </a:p>
        </p:txBody>
      </p:sp>
      <p:graphicFrame>
        <p:nvGraphicFramePr>
          <p:cNvPr id="5" name="Diagram 4"/>
          <p:cNvGraphicFramePr/>
          <p:nvPr/>
        </p:nvGraphicFramePr>
        <p:xfrm>
          <a:off x="838200" y="1524001"/>
          <a:ext cx="7467600" cy="4419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Дърво на атаката – </a:t>
            </a:r>
            <a:r>
              <a:rPr lang="en-US" dirty="0" smtClean="0"/>
              <a:t>Attack tree</a:t>
            </a:r>
            <a:endParaRPr lang="en-US" dirty="0"/>
          </a:p>
        </p:txBody>
      </p:sp>
      <p:sp>
        <p:nvSpPr>
          <p:cNvPr id="5" name="Freeform 4"/>
          <p:cNvSpPr/>
          <p:nvPr/>
        </p:nvSpPr>
        <p:spPr>
          <a:xfrm rot="16200000">
            <a:off x="-448469" y="3766345"/>
            <a:ext cx="3209925" cy="677862"/>
          </a:xfrm>
          <a:custGeom>
            <a:avLst/>
            <a:gdLst>
              <a:gd name="connsiteX0" fmla="*/ 0 w 3209544"/>
              <a:gd name="connsiteY0" fmla="*/ 0 h 678942"/>
              <a:gd name="connsiteX1" fmla="*/ 3209544 w 3209544"/>
              <a:gd name="connsiteY1" fmla="*/ 0 h 678942"/>
              <a:gd name="connsiteX2" fmla="*/ 3209544 w 3209544"/>
              <a:gd name="connsiteY2" fmla="*/ 678942 h 678942"/>
              <a:gd name="connsiteX3" fmla="*/ 0 w 3209544"/>
              <a:gd name="connsiteY3" fmla="*/ 678942 h 678942"/>
              <a:gd name="connsiteX4" fmla="*/ 0 w 3209544"/>
              <a:gd name="connsiteY4" fmla="*/ 0 h 6789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09544" h="678942">
                <a:moveTo>
                  <a:pt x="0" y="0"/>
                </a:moveTo>
                <a:lnTo>
                  <a:pt x="3209544" y="0"/>
                </a:lnTo>
                <a:lnTo>
                  <a:pt x="3209544" y="678942"/>
                </a:lnTo>
                <a:lnTo>
                  <a:pt x="0" y="67894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lIns="0" tIns="-1" rIns="598789" bIns="0" spcCol="1270"/>
          <a:lstStyle/>
          <a:p>
            <a:pPr algn="r" defTabSz="2266950">
              <a:lnSpc>
                <a:spcPct val="90000"/>
              </a:lnSpc>
              <a:spcAft>
                <a:spcPct val="35000"/>
              </a:spcAft>
              <a:defRPr/>
            </a:pPr>
            <a:r>
              <a:rPr lang="en-US" sz="5100" dirty="0"/>
              <a:t>Assets</a:t>
            </a:r>
          </a:p>
        </p:txBody>
      </p:sp>
      <p:sp>
        <p:nvSpPr>
          <p:cNvPr id="6" name="Freeform 5"/>
          <p:cNvSpPr/>
          <p:nvPr/>
        </p:nvSpPr>
        <p:spPr>
          <a:xfrm>
            <a:off x="1495425" y="2500313"/>
            <a:ext cx="7059613" cy="3209925"/>
          </a:xfrm>
          <a:custGeom>
            <a:avLst/>
            <a:gdLst>
              <a:gd name="connsiteX0" fmla="*/ 0 w 7059930"/>
              <a:gd name="connsiteY0" fmla="*/ 0 h 3209544"/>
              <a:gd name="connsiteX1" fmla="*/ 7059930 w 7059930"/>
              <a:gd name="connsiteY1" fmla="*/ 0 h 3209544"/>
              <a:gd name="connsiteX2" fmla="*/ 7059930 w 7059930"/>
              <a:gd name="connsiteY2" fmla="*/ 3209544 h 3209544"/>
              <a:gd name="connsiteX3" fmla="*/ 0 w 7059930"/>
              <a:gd name="connsiteY3" fmla="*/ 3209544 h 3209544"/>
              <a:gd name="connsiteX4" fmla="*/ 0 w 7059930"/>
              <a:gd name="connsiteY4" fmla="*/ 0 h 32095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59930" h="3209544">
                <a:moveTo>
                  <a:pt x="0" y="0"/>
                </a:moveTo>
                <a:lnTo>
                  <a:pt x="7059930" y="0"/>
                </a:lnTo>
                <a:lnTo>
                  <a:pt x="7059930" y="3209544"/>
                </a:lnTo>
                <a:lnTo>
                  <a:pt x="0" y="3209544"/>
                </a:lnTo>
                <a:lnTo>
                  <a:pt x="0" y="0"/>
                </a:lnTo>
                <a:close/>
              </a:path>
            </a:pathLst>
          </a:cu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lIns="348488" tIns="598789" rIns="348488" bIns="348488" spcCol="1270"/>
          <a:lstStyle/>
          <a:p>
            <a:pPr marL="285750" lvl="1" indent="-285750" defTabSz="1689100">
              <a:lnSpc>
                <a:spcPct val="90000"/>
              </a:lnSpc>
              <a:spcAft>
                <a:spcPct val="15000"/>
              </a:spcAft>
              <a:buFontTx/>
              <a:buChar char="••"/>
              <a:defRPr/>
            </a:pPr>
            <a:r>
              <a:rPr lang="en-US" sz="3800" dirty="0"/>
              <a:t>Personal data</a:t>
            </a:r>
          </a:p>
          <a:p>
            <a:pPr marL="285750" lvl="1" indent="-285750" defTabSz="1689100">
              <a:lnSpc>
                <a:spcPct val="90000"/>
              </a:lnSpc>
              <a:spcAft>
                <a:spcPct val="15000"/>
              </a:spcAft>
              <a:buFontTx/>
              <a:buChar char="••"/>
              <a:defRPr/>
            </a:pPr>
            <a:r>
              <a:rPr lang="en-US" sz="3800" dirty="0"/>
              <a:t>Credit cards</a:t>
            </a:r>
          </a:p>
          <a:p>
            <a:pPr marL="285750" lvl="1" indent="-285750" defTabSz="1689100">
              <a:lnSpc>
                <a:spcPct val="90000"/>
              </a:lnSpc>
              <a:spcAft>
                <a:spcPct val="15000"/>
              </a:spcAft>
              <a:buFontTx/>
              <a:buChar char="••"/>
              <a:defRPr/>
            </a:pPr>
            <a:r>
              <a:rPr lang="en-US" sz="3800" dirty="0"/>
              <a:t>Items details</a:t>
            </a:r>
          </a:p>
          <a:p>
            <a:pPr marL="285750" lvl="1" indent="-285750" defTabSz="1689100">
              <a:lnSpc>
                <a:spcPct val="90000"/>
              </a:lnSpc>
              <a:spcAft>
                <a:spcPct val="15000"/>
              </a:spcAft>
              <a:buFontTx/>
              <a:buChar char="••"/>
              <a:defRPr/>
            </a:pPr>
            <a:r>
              <a:rPr lang="en-US" sz="3800" dirty="0"/>
              <a:t>Company image</a:t>
            </a:r>
          </a:p>
        </p:txBody>
      </p:sp>
      <p:sp>
        <p:nvSpPr>
          <p:cNvPr id="7" name="Rectangle 6"/>
          <p:cNvSpPr/>
          <p:nvPr/>
        </p:nvSpPr>
        <p:spPr>
          <a:xfrm>
            <a:off x="817563" y="1604963"/>
            <a:ext cx="1357312" cy="1357312"/>
          </a:xfrm>
          <a:prstGeom prst="rect">
            <a:avLst/>
          </a:prstGeom>
          <a:blipFill>
            <a:blip r:embed="rId2" cstate="print">
              <a:extLst>
                <a:ext uri="{28A0092B-C50C-407E-A947-70E740481C1C}">
                  <a14:useLocalDpi xmlns:a14="http://schemas.microsoft.com/office/drawing/2010/main" val="0"/>
                </a:ext>
              </a:extLst>
            </a:blip>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fade">
                                      <p:cBhvr>
                                        <p:cTn id="17" dur="5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fade">
                                      <p:cBhvr>
                                        <p:cTn id="22"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t>Последствия от проблеми в сигурността</a:t>
            </a:r>
            <a:endParaRPr lang="en-US" dirty="0"/>
          </a:p>
        </p:txBody>
      </p:sp>
      <p:pic>
        <p:nvPicPr>
          <p:cNvPr id="5" name="Picture 4"/>
          <p:cNvPicPr>
            <a:picLocks noChangeAspect="1"/>
          </p:cNvPicPr>
          <p:nvPr/>
        </p:nvPicPr>
        <p:blipFill>
          <a:blip r:embed="rId3" cstate="print"/>
          <a:srcRect/>
          <a:stretch>
            <a:fillRect/>
          </a:stretch>
        </p:blipFill>
        <p:spPr bwMode="auto">
          <a:xfrm>
            <a:off x="349134" y="1190403"/>
            <a:ext cx="8537171" cy="536833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Дърво на атаката – </a:t>
            </a:r>
            <a:r>
              <a:rPr lang="en-US" dirty="0" smtClean="0"/>
              <a:t>Attack tree</a:t>
            </a:r>
            <a:endParaRPr lang="en-US" dirty="0"/>
          </a:p>
        </p:txBody>
      </p:sp>
      <p:grpSp>
        <p:nvGrpSpPr>
          <p:cNvPr id="8" name="Group 19474"/>
          <p:cNvGrpSpPr>
            <a:grpSpLocks/>
          </p:cNvGrpSpPr>
          <p:nvPr/>
        </p:nvGrpSpPr>
        <p:grpSpPr bwMode="auto">
          <a:xfrm>
            <a:off x="3382963" y="1465263"/>
            <a:ext cx="2166937" cy="1041400"/>
            <a:chOff x="3382388" y="1464960"/>
            <a:chExt cx="2168206" cy="1041588"/>
          </a:xfrm>
        </p:grpSpPr>
        <p:sp>
          <p:nvSpPr>
            <p:cNvPr id="9" name="Rounded Rectangle 8"/>
            <p:cNvSpPr/>
            <p:nvPr/>
          </p:nvSpPr>
          <p:spPr>
            <a:xfrm>
              <a:off x="3382388" y="1464960"/>
              <a:ext cx="2020483" cy="900274"/>
            </a:xfrm>
            <a:prstGeom prst="roundRect">
              <a:avLst>
                <a:gd name="adj" fmla="val 10000"/>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0" name="Freeform 9"/>
            <p:cNvSpPr/>
            <p:nvPr/>
          </p:nvSpPr>
          <p:spPr>
            <a:xfrm>
              <a:off x="3530111" y="1606273"/>
              <a:ext cx="2020483" cy="900275"/>
            </a:xfrm>
            <a:custGeom>
              <a:avLst/>
              <a:gdLst>
                <a:gd name="connsiteX0" fmla="*/ 0 w 2020252"/>
                <a:gd name="connsiteY0" fmla="*/ 90103 h 901032"/>
                <a:gd name="connsiteX1" fmla="*/ 90103 w 2020252"/>
                <a:gd name="connsiteY1" fmla="*/ 0 h 901032"/>
                <a:gd name="connsiteX2" fmla="*/ 1930149 w 2020252"/>
                <a:gd name="connsiteY2" fmla="*/ 0 h 901032"/>
                <a:gd name="connsiteX3" fmla="*/ 2020252 w 2020252"/>
                <a:gd name="connsiteY3" fmla="*/ 90103 h 901032"/>
                <a:gd name="connsiteX4" fmla="*/ 2020252 w 2020252"/>
                <a:gd name="connsiteY4" fmla="*/ 810929 h 901032"/>
                <a:gd name="connsiteX5" fmla="*/ 1930149 w 2020252"/>
                <a:gd name="connsiteY5" fmla="*/ 901032 h 901032"/>
                <a:gd name="connsiteX6" fmla="*/ 90103 w 2020252"/>
                <a:gd name="connsiteY6" fmla="*/ 901032 h 901032"/>
                <a:gd name="connsiteX7" fmla="*/ 0 w 2020252"/>
                <a:gd name="connsiteY7" fmla="*/ 810929 h 901032"/>
                <a:gd name="connsiteX8" fmla="*/ 0 w 2020252"/>
                <a:gd name="connsiteY8" fmla="*/ 90103 h 901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20252" h="901032">
                  <a:moveTo>
                    <a:pt x="0" y="90103"/>
                  </a:moveTo>
                  <a:cubicBezTo>
                    <a:pt x="0" y="40340"/>
                    <a:pt x="40340" y="0"/>
                    <a:pt x="90103" y="0"/>
                  </a:cubicBezTo>
                  <a:lnTo>
                    <a:pt x="1930149" y="0"/>
                  </a:lnTo>
                  <a:cubicBezTo>
                    <a:pt x="1979912" y="0"/>
                    <a:pt x="2020252" y="40340"/>
                    <a:pt x="2020252" y="90103"/>
                  </a:cubicBezTo>
                  <a:lnTo>
                    <a:pt x="2020252" y="810929"/>
                  </a:lnTo>
                  <a:cubicBezTo>
                    <a:pt x="2020252" y="860692"/>
                    <a:pt x="1979912" y="901032"/>
                    <a:pt x="1930149" y="901032"/>
                  </a:cubicBezTo>
                  <a:lnTo>
                    <a:pt x="90103" y="901032"/>
                  </a:lnTo>
                  <a:cubicBezTo>
                    <a:pt x="40340" y="901032"/>
                    <a:pt x="0" y="860692"/>
                    <a:pt x="0" y="810929"/>
                  </a:cubicBezTo>
                  <a:lnTo>
                    <a:pt x="0" y="90103"/>
                  </a:lnTo>
                  <a:close/>
                </a:path>
              </a:pathLst>
            </a:custGeom>
            <a:solidFill>
              <a:schemeClr val="bg1">
                <a:alpha val="90000"/>
              </a:schemeClr>
            </a:solid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lIns="117830" tIns="117830" rIns="117830" bIns="117830" spcCol="1270" anchor="ctr"/>
            <a:lstStyle/>
            <a:p>
              <a:pPr algn="ctr" defTabSz="1066800">
                <a:lnSpc>
                  <a:spcPct val="90000"/>
                </a:lnSpc>
                <a:spcAft>
                  <a:spcPct val="35000"/>
                </a:spcAft>
                <a:defRPr/>
              </a:pPr>
              <a:r>
                <a:rPr lang="en-US" sz="2400" b="1" dirty="0"/>
                <a:t>Credit card</a:t>
              </a:r>
            </a:p>
          </p:txBody>
        </p:sp>
      </p:grpSp>
      <p:grpSp>
        <p:nvGrpSpPr>
          <p:cNvPr id="11" name="Group 19468"/>
          <p:cNvGrpSpPr>
            <a:grpSpLocks/>
          </p:cNvGrpSpPr>
          <p:nvPr/>
        </p:nvGrpSpPr>
        <p:grpSpPr bwMode="auto">
          <a:xfrm>
            <a:off x="1016000" y="2365375"/>
            <a:ext cx="3376613" cy="1384300"/>
            <a:chOff x="1015588" y="2365993"/>
            <a:chExt cx="3376926" cy="1383560"/>
          </a:xfrm>
        </p:grpSpPr>
        <p:sp>
          <p:nvSpPr>
            <p:cNvPr id="12" name="Freeform 11"/>
            <p:cNvSpPr/>
            <p:nvPr/>
          </p:nvSpPr>
          <p:spPr>
            <a:xfrm>
              <a:off x="2317459" y="2365993"/>
              <a:ext cx="2075055" cy="464889"/>
            </a:xfrm>
            <a:custGeom>
              <a:avLst/>
              <a:gdLst/>
              <a:ahLst/>
              <a:cxnLst/>
              <a:rect l="0" t="0" r="0" b="0"/>
              <a:pathLst>
                <a:path>
                  <a:moveTo>
                    <a:pt x="2075529" y="0"/>
                  </a:moveTo>
                  <a:lnTo>
                    <a:pt x="2075529" y="340968"/>
                  </a:lnTo>
                  <a:lnTo>
                    <a:pt x="0" y="340968"/>
                  </a:lnTo>
                  <a:lnTo>
                    <a:pt x="0" y="464324"/>
                  </a:lnTo>
                </a:path>
              </a:pathLst>
            </a:cu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3" name="Rounded Rectangle 12"/>
            <p:cNvSpPr/>
            <p:nvPr/>
          </p:nvSpPr>
          <p:spPr>
            <a:xfrm>
              <a:off x="1015588" y="2830882"/>
              <a:ext cx="2602154" cy="777459"/>
            </a:xfrm>
            <a:prstGeom prst="roundRect">
              <a:avLst>
                <a:gd name="adj" fmla="val 10000"/>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4" name="Freeform 13"/>
            <p:cNvSpPr/>
            <p:nvPr/>
          </p:nvSpPr>
          <p:spPr>
            <a:xfrm>
              <a:off x="1163240" y="2970508"/>
              <a:ext cx="2603741" cy="779045"/>
            </a:xfrm>
            <a:custGeom>
              <a:avLst/>
              <a:gdLst>
                <a:gd name="connsiteX0" fmla="*/ 0 w 2602793"/>
                <a:gd name="connsiteY0" fmla="*/ 77868 h 778680"/>
                <a:gd name="connsiteX1" fmla="*/ 77868 w 2602793"/>
                <a:gd name="connsiteY1" fmla="*/ 0 h 778680"/>
                <a:gd name="connsiteX2" fmla="*/ 2524925 w 2602793"/>
                <a:gd name="connsiteY2" fmla="*/ 0 h 778680"/>
                <a:gd name="connsiteX3" fmla="*/ 2602793 w 2602793"/>
                <a:gd name="connsiteY3" fmla="*/ 77868 h 778680"/>
                <a:gd name="connsiteX4" fmla="*/ 2602793 w 2602793"/>
                <a:gd name="connsiteY4" fmla="*/ 700812 h 778680"/>
                <a:gd name="connsiteX5" fmla="*/ 2524925 w 2602793"/>
                <a:gd name="connsiteY5" fmla="*/ 778680 h 778680"/>
                <a:gd name="connsiteX6" fmla="*/ 77868 w 2602793"/>
                <a:gd name="connsiteY6" fmla="*/ 778680 h 778680"/>
                <a:gd name="connsiteX7" fmla="*/ 0 w 2602793"/>
                <a:gd name="connsiteY7" fmla="*/ 700812 h 778680"/>
                <a:gd name="connsiteX8" fmla="*/ 0 w 2602793"/>
                <a:gd name="connsiteY8" fmla="*/ 77868 h 778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02793" h="778680">
                  <a:moveTo>
                    <a:pt x="0" y="77868"/>
                  </a:moveTo>
                  <a:cubicBezTo>
                    <a:pt x="0" y="34863"/>
                    <a:pt x="34863" y="0"/>
                    <a:pt x="77868" y="0"/>
                  </a:cubicBezTo>
                  <a:lnTo>
                    <a:pt x="2524925" y="0"/>
                  </a:lnTo>
                  <a:cubicBezTo>
                    <a:pt x="2567930" y="0"/>
                    <a:pt x="2602793" y="34863"/>
                    <a:pt x="2602793" y="77868"/>
                  </a:cubicBezTo>
                  <a:lnTo>
                    <a:pt x="2602793" y="700812"/>
                  </a:lnTo>
                  <a:cubicBezTo>
                    <a:pt x="2602793" y="743817"/>
                    <a:pt x="2567930" y="778680"/>
                    <a:pt x="2524925" y="778680"/>
                  </a:cubicBezTo>
                  <a:lnTo>
                    <a:pt x="77868" y="778680"/>
                  </a:lnTo>
                  <a:cubicBezTo>
                    <a:pt x="34863" y="778680"/>
                    <a:pt x="0" y="743817"/>
                    <a:pt x="0" y="700812"/>
                  </a:cubicBezTo>
                  <a:lnTo>
                    <a:pt x="0" y="77868"/>
                  </a:lnTo>
                  <a:close/>
                </a:path>
              </a:pathLst>
            </a:custGeom>
            <a:solidFill>
              <a:schemeClr val="bg1">
                <a:alpha val="90000"/>
              </a:schemeClr>
            </a:solid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lIns="95197" tIns="95197" rIns="95197" bIns="95197" spcCol="1270" anchor="ctr"/>
            <a:lstStyle/>
            <a:p>
              <a:pPr algn="ctr" defTabSz="844550">
                <a:lnSpc>
                  <a:spcPct val="90000"/>
                </a:lnSpc>
                <a:spcAft>
                  <a:spcPct val="35000"/>
                </a:spcAft>
                <a:defRPr/>
              </a:pPr>
              <a:r>
                <a:rPr lang="en-US" sz="1900" dirty="0"/>
                <a:t>Steal credit card details</a:t>
              </a:r>
            </a:p>
          </p:txBody>
        </p:sp>
      </p:grpSp>
      <p:grpSp>
        <p:nvGrpSpPr>
          <p:cNvPr id="15" name="Group 19479"/>
          <p:cNvGrpSpPr>
            <a:grpSpLocks/>
          </p:cNvGrpSpPr>
          <p:nvPr/>
        </p:nvGrpSpPr>
        <p:grpSpPr bwMode="auto">
          <a:xfrm>
            <a:off x="2317750" y="3608388"/>
            <a:ext cx="2066925" cy="2616200"/>
            <a:chOff x="2316985" y="3608998"/>
            <a:chExt cx="2066967" cy="2615277"/>
          </a:xfrm>
        </p:grpSpPr>
        <p:sp>
          <p:nvSpPr>
            <p:cNvPr id="16" name="Freeform 15"/>
            <p:cNvSpPr/>
            <p:nvPr/>
          </p:nvSpPr>
          <p:spPr>
            <a:xfrm>
              <a:off x="3379045" y="4835702"/>
              <a:ext cx="90489" cy="403083"/>
            </a:xfrm>
            <a:custGeom>
              <a:avLst/>
              <a:gdLst/>
              <a:ahLst/>
              <a:cxnLst/>
              <a:rect l="0" t="0" r="0" b="0"/>
              <a:pathLst>
                <a:path>
                  <a:moveTo>
                    <a:pt x="47238" y="0"/>
                  </a:moveTo>
                  <a:lnTo>
                    <a:pt x="47238" y="278574"/>
                  </a:lnTo>
                  <a:lnTo>
                    <a:pt x="45720" y="278574"/>
                  </a:lnTo>
                  <a:lnTo>
                    <a:pt x="45720" y="401930"/>
                  </a:lnTo>
                </a:path>
              </a:pathLst>
            </a:custGeom>
            <a:noFill/>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7" name="Rounded Rectangle 16"/>
            <p:cNvSpPr/>
            <p:nvPr/>
          </p:nvSpPr>
          <p:spPr>
            <a:xfrm>
              <a:off x="2758319" y="5238785"/>
              <a:ext cx="1331940" cy="844252"/>
            </a:xfrm>
            <a:prstGeom prst="roundRect">
              <a:avLst>
                <a:gd name="adj" fmla="val 10000"/>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8" name="Freeform 17"/>
            <p:cNvSpPr/>
            <p:nvPr/>
          </p:nvSpPr>
          <p:spPr>
            <a:xfrm>
              <a:off x="2905960" y="5378436"/>
              <a:ext cx="1331939" cy="845839"/>
            </a:xfrm>
            <a:custGeom>
              <a:avLst/>
              <a:gdLst>
                <a:gd name="connsiteX0" fmla="*/ 0 w 1331583"/>
                <a:gd name="connsiteY0" fmla="*/ 84556 h 845555"/>
                <a:gd name="connsiteX1" fmla="*/ 84556 w 1331583"/>
                <a:gd name="connsiteY1" fmla="*/ 0 h 845555"/>
                <a:gd name="connsiteX2" fmla="*/ 1247028 w 1331583"/>
                <a:gd name="connsiteY2" fmla="*/ 0 h 845555"/>
                <a:gd name="connsiteX3" fmla="*/ 1331584 w 1331583"/>
                <a:gd name="connsiteY3" fmla="*/ 84556 h 845555"/>
                <a:gd name="connsiteX4" fmla="*/ 1331583 w 1331583"/>
                <a:gd name="connsiteY4" fmla="*/ 761000 h 845555"/>
                <a:gd name="connsiteX5" fmla="*/ 1247027 w 1331583"/>
                <a:gd name="connsiteY5" fmla="*/ 845556 h 845555"/>
                <a:gd name="connsiteX6" fmla="*/ 84556 w 1331583"/>
                <a:gd name="connsiteY6" fmla="*/ 845555 h 845555"/>
                <a:gd name="connsiteX7" fmla="*/ 0 w 1331583"/>
                <a:gd name="connsiteY7" fmla="*/ 760999 h 845555"/>
                <a:gd name="connsiteX8" fmla="*/ 0 w 1331583"/>
                <a:gd name="connsiteY8" fmla="*/ 84556 h 845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31583" h="845555">
                  <a:moveTo>
                    <a:pt x="0" y="84556"/>
                  </a:moveTo>
                  <a:cubicBezTo>
                    <a:pt x="0" y="37857"/>
                    <a:pt x="37857" y="0"/>
                    <a:pt x="84556" y="0"/>
                  </a:cubicBezTo>
                  <a:lnTo>
                    <a:pt x="1247028" y="0"/>
                  </a:lnTo>
                  <a:cubicBezTo>
                    <a:pt x="1293727" y="0"/>
                    <a:pt x="1331584" y="37857"/>
                    <a:pt x="1331584" y="84556"/>
                  </a:cubicBezTo>
                  <a:cubicBezTo>
                    <a:pt x="1331584" y="310037"/>
                    <a:pt x="1331583" y="535519"/>
                    <a:pt x="1331583" y="761000"/>
                  </a:cubicBezTo>
                  <a:cubicBezTo>
                    <a:pt x="1331583" y="807699"/>
                    <a:pt x="1293726" y="845556"/>
                    <a:pt x="1247027" y="845556"/>
                  </a:cubicBezTo>
                  <a:lnTo>
                    <a:pt x="84556" y="845555"/>
                  </a:lnTo>
                  <a:cubicBezTo>
                    <a:pt x="37857" y="845555"/>
                    <a:pt x="0" y="807698"/>
                    <a:pt x="0" y="760999"/>
                  </a:cubicBezTo>
                  <a:lnTo>
                    <a:pt x="0" y="84556"/>
                  </a:lnTo>
                  <a:close/>
                </a:path>
              </a:pathLst>
            </a:custGeom>
            <a:solidFill>
              <a:schemeClr val="bg1">
                <a:alpha val="90000"/>
              </a:schemeClr>
            </a:solid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lIns="97155" tIns="97155" rIns="97155" bIns="97155" spcCol="1270" anchor="ctr"/>
            <a:lstStyle/>
            <a:p>
              <a:pPr algn="ctr" defTabSz="844550">
                <a:lnSpc>
                  <a:spcPct val="90000"/>
                </a:lnSpc>
                <a:spcAft>
                  <a:spcPct val="35000"/>
                </a:spcAft>
                <a:defRPr/>
              </a:pPr>
              <a:r>
                <a:rPr lang="en-US" sz="1900" dirty="0"/>
                <a:t>…</a:t>
              </a:r>
            </a:p>
          </p:txBody>
        </p:sp>
        <p:grpSp>
          <p:nvGrpSpPr>
            <p:cNvPr id="19" name="Group 19476"/>
            <p:cNvGrpSpPr>
              <a:grpSpLocks/>
            </p:cNvGrpSpPr>
            <p:nvPr/>
          </p:nvGrpSpPr>
          <p:grpSpPr bwMode="auto">
            <a:xfrm>
              <a:off x="2316985" y="3608998"/>
              <a:ext cx="2066967" cy="1367791"/>
              <a:chOff x="2316985" y="3608998"/>
              <a:chExt cx="2066967" cy="1367791"/>
            </a:xfrm>
          </p:grpSpPr>
          <p:sp>
            <p:nvSpPr>
              <p:cNvPr id="20" name="Freeform 12"/>
              <p:cNvSpPr/>
              <p:nvPr/>
            </p:nvSpPr>
            <p:spPr>
              <a:xfrm>
                <a:off x="2316985" y="3608998"/>
                <a:ext cx="1108098" cy="387213"/>
              </a:xfrm>
              <a:custGeom>
                <a:avLst/>
                <a:gdLst/>
                <a:ahLst/>
                <a:cxnLst/>
                <a:rect l="0" t="0" r="0" b="0"/>
                <a:pathLst>
                  <a:path>
                    <a:moveTo>
                      <a:pt x="0" y="0"/>
                    </a:moveTo>
                    <a:lnTo>
                      <a:pt x="0" y="263912"/>
                    </a:lnTo>
                    <a:lnTo>
                      <a:pt x="1108744" y="263912"/>
                    </a:lnTo>
                    <a:lnTo>
                      <a:pt x="1108744" y="387268"/>
                    </a:lnTo>
                  </a:path>
                </a:pathLst>
              </a:custGeom>
              <a:noFill/>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21" name="Rounded Rectangle 20"/>
              <p:cNvSpPr/>
              <p:nvPr/>
            </p:nvSpPr>
            <p:spPr>
              <a:xfrm>
                <a:off x="2615441" y="3996211"/>
                <a:ext cx="1620871" cy="839491"/>
              </a:xfrm>
              <a:prstGeom prst="roundRect">
                <a:avLst>
                  <a:gd name="adj" fmla="val 10000"/>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22" name="Freeform 21"/>
              <p:cNvSpPr/>
              <p:nvPr/>
            </p:nvSpPr>
            <p:spPr>
              <a:xfrm>
                <a:off x="2763082" y="4137448"/>
                <a:ext cx="1620870" cy="839492"/>
              </a:xfrm>
              <a:custGeom>
                <a:avLst/>
                <a:gdLst>
                  <a:gd name="connsiteX0" fmla="*/ 0 w 1620537"/>
                  <a:gd name="connsiteY0" fmla="*/ 83997 h 839966"/>
                  <a:gd name="connsiteX1" fmla="*/ 83997 w 1620537"/>
                  <a:gd name="connsiteY1" fmla="*/ 0 h 839966"/>
                  <a:gd name="connsiteX2" fmla="*/ 1536540 w 1620537"/>
                  <a:gd name="connsiteY2" fmla="*/ 0 h 839966"/>
                  <a:gd name="connsiteX3" fmla="*/ 1620537 w 1620537"/>
                  <a:gd name="connsiteY3" fmla="*/ 83997 h 839966"/>
                  <a:gd name="connsiteX4" fmla="*/ 1620537 w 1620537"/>
                  <a:gd name="connsiteY4" fmla="*/ 755969 h 839966"/>
                  <a:gd name="connsiteX5" fmla="*/ 1536540 w 1620537"/>
                  <a:gd name="connsiteY5" fmla="*/ 839966 h 839966"/>
                  <a:gd name="connsiteX6" fmla="*/ 83997 w 1620537"/>
                  <a:gd name="connsiteY6" fmla="*/ 839966 h 839966"/>
                  <a:gd name="connsiteX7" fmla="*/ 0 w 1620537"/>
                  <a:gd name="connsiteY7" fmla="*/ 755969 h 839966"/>
                  <a:gd name="connsiteX8" fmla="*/ 0 w 1620537"/>
                  <a:gd name="connsiteY8" fmla="*/ 83997 h 839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20537" h="839966">
                    <a:moveTo>
                      <a:pt x="0" y="83997"/>
                    </a:moveTo>
                    <a:cubicBezTo>
                      <a:pt x="0" y="37607"/>
                      <a:pt x="37607" y="0"/>
                      <a:pt x="83997" y="0"/>
                    </a:cubicBezTo>
                    <a:lnTo>
                      <a:pt x="1536540" y="0"/>
                    </a:lnTo>
                    <a:cubicBezTo>
                      <a:pt x="1582930" y="0"/>
                      <a:pt x="1620537" y="37607"/>
                      <a:pt x="1620537" y="83997"/>
                    </a:cubicBezTo>
                    <a:lnTo>
                      <a:pt x="1620537" y="755969"/>
                    </a:lnTo>
                    <a:cubicBezTo>
                      <a:pt x="1620537" y="802359"/>
                      <a:pt x="1582930" y="839966"/>
                      <a:pt x="1536540" y="839966"/>
                    </a:cubicBezTo>
                    <a:lnTo>
                      <a:pt x="83997" y="839966"/>
                    </a:lnTo>
                    <a:cubicBezTo>
                      <a:pt x="37607" y="839966"/>
                      <a:pt x="0" y="802359"/>
                      <a:pt x="0" y="755969"/>
                    </a:cubicBezTo>
                    <a:lnTo>
                      <a:pt x="0" y="83997"/>
                    </a:lnTo>
                    <a:close/>
                  </a:path>
                </a:pathLst>
              </a:custGeom>
              <a:solidFill>
                <a:schemeClr val="bg1">
                  <a:alpha val="90000"/>
                </a:schemeClr>
              </a:solid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lIns="96992" tIns="96992" rIns="96992" bIns="96992" spcCol="1270" anchor="ctr"/>
              <a:lstStyle/>
              <a:p>
                <a:pPr algn="ctr" defTabSz="844550">
                  <a:lnSpc>
                    <a:spcPct val="90000"/>
                  </a:lnSpc>
                  <a:spcAft>
                    <a:spcPct val="35000"/>
                  </a:spcAft>
                  <a:defRPr/>
                </a:pPr>
                <a:r>
                  <a:rPr lang="en-US" sz="1900" dirty="0"/>
                  <a:t>Attacker gets DB access</a:t>
                </a:r>
              </a:p>
            </p:txBody>
          </p:sp>
        </p:grpSp>
      </p:grpSp>
      <p:grpSp>
        <p:nvGrpSpPr>
          <p:cNvPr id="23" name="Group 19478"/>
          <p:cNvGrpSpPr>
            <a:grpSpLocks/>
          </p:cNvGrpSpPr>
          <p:nvPr/>
        </p:nvGrpSpPr>
        <p:grpSpPr bwMode="auto">
          <a:xfrm>
            <a:off x="398463" y="3608388"/>
            <a:ext cx="2068512" cy="2682875"/>
            <a:chOff x="397972" y="3608998"/>
            <a:chExt cx="2069535" cy="2682922"/>
          </a:xfrm>
        </p:grpSpPr>
        <p:sp>
          <p:nvSpPr>
            <p:cNvPr id="24" name="Freeform 23"/>
            <p:cNvSpPr/>
            <p:nvPr/>
          </p:nvSpPr>
          <p:spPr>
            <a:xfrm>
              <a:off x="1312824" y="4904421"/>
              <a:ext cx="92121" cy="401644"/>
            </a:xfrm>
            <a:custGeom>
              <a:avLst/>
              <a:gdLst/>
              <a:ahLst/>
              <a:cxnLst/>
              <a:rect l="0" t="0" r="0" b="0"/>
              <a:pathLst>
                <a:path>
                  <a:moveTo>
                    <a:pt x="45720" y="0"/>
                  </a:moveTo>
                  <a:lnTo>
                    <a:pt x="45720" y="278574"/>
                  </a:lnTo>
                  <a:lnTo>
                    <a:pt x="46186" y="278574"/>
                  </a:lnTo>
                  <a:lnTo>
                    <a:pt x="46186" y="401930"/>
                  </a:lnTo>
                </a:path>
              </a:pathLst>
            </a:custGeom>
            <a:noFill/>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25" name="Rounded Rectangle 24"/>
            <p:cNvSpPr/>
            <p:nvPr/>
          </p:nvSpPr>
          <p:spPr>
            <a:xfrm>
              <a:off x="693393" y="5306065"/>
              <a:ext cx="1330983" cy="844565"/>
            </a:xfrm>
            <a:prstGeom prst="roundRect">
              <a:avLst>
                <a:gd name="adj" fmla="val 10000"/>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26" name="Freeform 25"/>
            <p:cNvSpPr/>
            <p:nvPr/>
          </p:nvSpPr>
          <p:spPr>
            <a:xfrm>
              <a:off x="841103" y="5445767"/>
              <a:ext cx="1332572" cy="846153"/>
            </a:xfrm>
            <a:custGeom>
              <a:avLst/>
              <a:gdLst>
                <a:gd name="connsiteX0" fmla="*/ 0 w 1331583"/>
                <a:gd name="connsiteY0" fmla="*/ 84556 h 845555"/>
                <a:gd name="connsiteX1" fmla="*/ 84556 w 1331583"/>
                <a:gd name="connsiteY1" fmla="*/ 0 h 845555"/>
                <a:gd name="connsiteX2" fmla="*/ 1247028 w 1331583"/>
                <a:gd name="connsiteY2" fmla="*/ 0 h 845555"/>
                <a:gd name="connsiteX3" fmla="*/ 1331584 w 1331583"/>
                <a:gd name="connsiteY3" fmla="*/ 84556 h 845555"/>
                <a:gd name="connsiteX4" fmla="*/ 1331583 w 1331583"/>
                <a:gd name="connsiteY4" fmla="*/ 761000 h 845555"/>
                <a:gd name="connsiteX5" fmla="*/ 1247027 w 1331583"/>
                <a:gd name="connsiteY5" fmla="*/ 845556 h 845555"/>
                <a:gd name="connsiteX6" fmla="*/ 84556 w 1331583"/>
                <a:gd name="connsiteY6" fmla="*/ 845555 h 845555"/>
                <a:gd name="connsiteX7" fmla="*/ 0 w 1331583"/>
                <a:gd name="connsiteY7" fmla="*/ 760999 h 845555"/>
                <a:gd name="connsiteX8" fmla="*/ 0 w 1331583"/>
                <a:gd name="connsiteY8" fmla="*/ 84556 h 845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31583" h="845555">
                  <a:moveTo>
                    <a:pt x="0" y="84556"/>
                  </a:moveTo>
                  <a:cubicBezTo>
                    <a:pt x="0" y="37857"/>
                    <a:pt x="37857" y="0"/>
                    <a:pt x="84556" y="0"/>
                  </a:cubicBezTo>
                  <a:lnTo>
                    <a:pt x="1247028" y="0"/>
                  </a:lnTo>
                  <a:cubicBezTo>
                    <a:pt x="1293727" y="0"/>
                    <a:pt x="1331584" y="37857"/>
                    <a:pt x="1331584" y="84556"/>
                  </a:cubicBezTo>
                  <a:cubicBezTo>
                    <a:pt x="1331584" y="310037"/>
                    <a:pt x="1331583" y="535519"/>
                    <a:pt x="1331583" y="761000"/>
                  </a:cubicBezTo>
                  <a:cubicBezTo>
                    <a:pt x="1331583" y="807699"/>
                    <a:pt x="1293726" y="845556"/>
                    <a:pt x="1247027" y="845556"/>
                  </a:cubicBezTo>
                  <a:lnTo>
                    <a:pt x="84556" y="845555"/>
                  </a:lnTo>
                  <a:cubicBezTo>
                    <a:pt x="37857" y="845555"/>
                    <a:pt x="0" y="807698"/>
                    <a:pt x="0" y="760999"/>
                  </a:cubicBezTo>
                  <a:lnTo>
                    <a:pt x="0" y="84556"/>
                  </a:lnTo>
                  <a:close/>
                </a:path>
              </a:pathLst>
            </a:custGeom>
            <a:solidFill>
              <a:schemeClr val="bg1">
                <a:alpha val="90000"/>
              </a:schemeClr>
            </a:solid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lIns="97155" tIns="97155" rIns="97155" bIns="97155" spcCol="1270" anchor="ctr"/>
            <a:lstStyle/>
            <a:p>
              <a:pPr algn="ctr" defTabSz="844550">
                <a:lnSpc>
                  <a:spcPct val="90000"/>
                </a:lnSpc>
                <a:spcAft>
                  <a:spcPct val="35000"/>
                </a:spcAft>
                <a:defRPr/>
              </a:pPr>
              <a:r>
                <a:rPr lang="en-US" sz="1900" dirty="0"/>
                <a:t>…</a:t>
              </a:r>
            </a:p>
          </p:txBody>
        </p:sp>
        <p:grpSp>
          <p:nvGrpSpPr>
            <p:cNvPr id="27" name="Group 19475"/>
            <p:cNvGrpSpPr>
              <a:grpSpLocks/>
            </p:cNvGrpSpPr>
            <p:nvPr/>
          </p:nvGrpSpPr>
          <p:grpSpPr bwMode="auto">
            <a:xfrm>
              <a:off x="397972" y="3608998"/>
              <a:ext cx="2069535" cy="1435436"/>
              <a:chOff x="397972" y="3608998"/>
              <a:chExt cx="2069535" cy="1435436"/>
            </a:xfrm>
          </p:grpSpPr>
          <p:sp>
            <p:nvSpPr>
              <p:cNvPr id="28" name="Freeform 27"/>
              <p:cNvSpPr/>
              <p:nvPr/>
            </p:nvSpPr>
            <p:spPr>
              <a:xfrm>
                <a:off x="1358884" y="3608998"/>
                <a:ext cx="957736" cy="387357"/>
              </a:xfrm>
              <a:custGeom>
                <a:avLst/>
                <a:gdLst/>
                <a:ahLst/>
                <a:cxnLst/>
                <a:rect l="0" t="0" r="0" b="0"/>
                <a:pathLst>
                  <a:path>
                    <a:moveTo>
                      <a:pt x="958222" y="0"/>
                    </a:moveTo>
                    <a:lnTo>
                      <a:pt x="958222" y="263912"/>
                    </a:lnTo>
                    <a:lnTo>
                      <a:pt x="0" y="263912"/>
                    </a:lnTo>
                    <a:lnTo>
                      <a:pt x="0" y="387268"/>
                    </a:lnTo>
                  </a:path>
                </a:pathLst>
              </a:custGeom>
              <a:noFill/>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29" name="Rounded Rectangle 20"/>
              <p:cNvSpPr/>
              <p:nvPr/>
            </p:nvSpPr>
            <p:spPr>
              <a:xfrm>
                <a:off x="397972" y="3996355"/>
                <a:ext cx="1921825" cy="906478"/>
              </a:xfrm>
              <a:prstGeom prst="roundRect">
                <a:avLst>
                  <a:gd name="adj" fmla="val 10000"/>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30" name="Freeform 29"/>
              <p:cNvSpPr/>
              <p:nvPr/>
            </p:nvSpPr>
            <p:spPr>
              <a:xfrm>
                <a:off x="545682" y="4136057"/>
                <a:ext cx="1921825" cy="908066"/>
              </a:xfrm>
              <a:custGeom>
                <a:avLst/>
                <a:gdLst>
                  <a:gd name="connsiteX0" fmla="*/ 0 w 1921582"/>
                  <a:gd name="connsiteY0" fmla="*/ 90761 h 907611"/>
                  <a:gd name="connsiteX1" fmla="*/ 90761 w 1921582"/>
                  <a:gd name="connsiteY1" fmla="*/ 0 h 907611"/>
                  <a:gd name="connsiteX2" fmla="*/ 1830821 w 1921582"/>
                  <a:gd name="connsiteY2" fmla="*/ 0 h 907611"/>
                  <a:gd name="connsiteX3" fmla="*/ 1921582 w 1921582"/>
                  <a:gd name="connsiteY3" fmla="*/ 90761 h 907611"/>
                  <a:gd name="connsiteX4" fmla="*/ 1921582 w 1921582"/>
                  <a:gd name="connsiteY4" fmla="*/ 816850 h 907611"/>
                  <a:gd name="connsiteX5" fmla="*/ 1830821 w 1921582"/>
                  <a:gd name="connsiteY5" fmla="*/ 907611 h 907611"/>
                  <a:gd name="connsiteX6" fmla="*/ 90761 w 1921582"/>
                  <a:gd name="connsiteY6" fmla="*/ 907611 h 907611"/>
                  <a:gd name="connsiteX7" fmla="*/ 0 w 1921582"/>
                  <a:gd name="connsiteY7" fmla="*/ 816850 h 907611"/>
                  <a:gd name="connsiteX8" fmla="*/ 0 w 1921582"/>
                  <a:gd name="connsiteY8" fmla="*/ 90761 h 907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21582" h="907611">
                    <a:moveTo>
                      <a:pt x="0" y="90761"/>
                    </a:moveTo>
                    <a:cubicBezTo>
                      <a:pt x="0" y="40635"/>
                      <a:pt x="40635" y="0"/>
                      <a:pt x="90761" y="0"/>
                    </a:cubicBezTo>
                    <a:lnTo>
                      <a:pt x="1830821" y="0"/>
                    </a:lnTo>
                    <a:cubicBezTo>
                      <a:pt x="1880947" y="0"/>
                      <a:pt x="1921582" y="40635"/>
                      <a:pt x="1921582" y="90761"/>
                    </a:cubicBezTo>
                    <a:lnTo>
                      <a:pt x="1921582" y="816850"/>
                    </a:lnTo>
                    <a:cubicBezTo>
                      <a:pt x="1921582" y="866976"/>
                      <a:pt x="1880947" y="907611"/>
                      <a:pt x="1830821" y="907611"/>
                    </a:cubicBezTo>
                    <a:lnTo>
                      <a:pt x="90761" y="907611"/>
                    </a:lnTo>
                    <a:cubicBezTo>
                      <a:pt x="40635" y="907611"/>
                      <a:pt x="0" y="866976"/>
                      <a:pt x="0" y="816850"/>
                    </a:cubicBezTo>
                    <a:lnTo>
                      <a:pt x="0" y="90761"/>
                    </a:lnTo>
                    <a:close/>
                  </a:path>
                </a:pathLst>
              </a:custGeom>
              <a:solidFill>
                <a:schemeClr val="bg1">
                  <a:alpha val="90000"/>
                </a:schemeClr>
              </a:solid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lIns="98973" tIns="98973" rIns="98973" bIns="98973" spcCol="1270" anchor="ctr"/>
              <a:lstStyle/>
              <a:p>
                <a:pPr algn="ctr" defTabSz="844550">
                  <a:lnSpc>
                    <a:spcPct val="90000"/>
                  </a:lnSpc>
                  <a:spcAft>
                    <a:spcPct val="35000"/>
                  </a:spcAft>
                  <a:defRPr/>
                </a:pPr>
                <a:r>
                  <a:rPr lang="en-US" sz="1900" dirty="0"/>
                  <a:t>Attacker logs-in as user</a:t>
                </a:r>
              </a:p>
            </p:txBody>
          </p:sp>
        </p:grpSp>
      </p:grpSp>
      <p:grpSp>
        <p:nvGrpSpPr>
          <p:cNvPr id="31" name="Group 19469"/>
          <p:cNvGrpSpPr>
            <a:grpSpLocks/>
          </p:cNvGrpSpPr>
          <p:nvPr/>
        </p:nvGrpSpPr>
        <p:grpSpPr bwMode="auto">
          <a:xfrm>
            <a:off x="4392613" y="2365375"/>
            <a:ext cx="3744912" cy="1384300"/>
            <a:chOff x="4392515" y="2365993"/>
            <a:chExt cx="3744803" cy="1383560"/>
          </a:xfrm>
        </p:grpSpPr>
        <p:sp>
          <p:nvSpPr>
            <p:cNvPr id="32" name="Freeform 31"/>
            <p:cNvSpPr/>
            <p:nvPr/>
          </p:nvSpPr>
          <p:spPr>
            <a:xfrm>
              <a:off x="4392515" y="2365993"/>
              <a:ext cx="2189098" cy="464889"/>
            </a:xfrm>
            <a:custGeom>
              <a:avLst/>
              <a:gdLst/>
              <a:ahLst/>
              <a:cxnLst/>
              <a:rect l="0" t="0" r="0" b="0"/>
              <a:pathLst>
                <a:path>
                  <a:moveTo>
                    <a:pt x="0" y="0"/>
                  </a:moveTo>
                  <a:lnTo>
                    <a:pt x="0" y="340968"/>
                  </a:lnTo>
                  <a:lnTo>
                    <a:pt x="2188973" y="340968"/>
                  </a:lnTo>
                  <a:lnTo>
                    <a:pt x="2188973" y="464324"/>
                  </a:lnTo>
                </a:path>
              </a:pathLst>
            </a:cu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33" name="Rounded Rectangle 32"/>
            <p:cNvSpPr/>
            <p:nvPr/>
          </p:nvSpPr>
          <p:spPr>
            <a:xfrm>
              <a:off x="5173542" y="2830882"/>
              <a:ext cx="2816143" cy="777459"/>
            </a:xfrm>
            <a:prstGeom prst="roundRect">
              <a:avLst>
                <a:gd name="adj" fmla="val 10000"/>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34" name="Freeform 33"/>
            <p:cNvSpPr/>
            <p:nvPr/>
          </p:nvSpPr>
          <p:spPr>
            <a:xfrm>
              <a:off x="5321175" y="2970508"/>
              <a:ext cx="2816143" cy="779045"/>
            </a:xfrm>
            <a:custGeom>
              <a:avLst/>
              <a:gdLst>
                <a:gd name="connsiteX0" fmla="*/ 0 w 2815753"/>
                <a:gd name="connsiteY0" fmla="*/ 77868 h 778680"/>
                <a:gd name="connsiteX1" fmla="*/ 77868 w 2815753"/>
                <a:gd name="connsiteY1" fmla="*/ 0 h 778680"/>
                <a:gd name="connsiteX2" fmla="*/ 2737885 w 2815753"/>
                <a:gd name="connsiteY2" fmla="*/ 0 h 778680"/>
                <a:gd name="connsiteX3" fmla="*/ 2815753 w 2815753"/>
                <a:gd name="connsiteY3" fmla="*/ 77868 h 778680"/>
                <a:gd name="connsiteX4" fmla="*/ 2815753 w 2815753"/>
                <a:gd name="connsiteY4" fmla="*/ 700812 h 778680"/>
                <a:gd name="connsiteX5" fmla="*/ 2737885 w 2815753"/>
                <a:gd name="connsiteY5" fmla="*/ 778680 h 778680"/>
                <a:gd name="connsiteX6" fmla="*/ 77868 w 2815753"/>
                <a:gd name="connsiteY6" fmla="*/ 778680 h 778680"/>
                <a:gd name="connsiteX7" fmla="*/ 0 w 2815753"/>
                <a:gd name="connsiteY7" fmla="*/ 700812 h 778680"/>
                <a:gd name="connsiteX8" fmla="*/ 0 w 2815753"/>
                <a:gd name="connsiteY8" fmla="*/ 77868 h 778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15753" h="778680">
                  <a:moveTo>
                    <a:pt x="0" y="77868"/>
                  </a:moveTo>
                  <a:cubicBezTo>
                    <a:pt x="0" y="34863"/>
                    <a:pt x="34863" y="0"/>
                    <a:pt x="77868" y="0"/>
                  </a:cubicBezTo>
                  <a:lnTo>
                    <a:pt x="2737885" y="0"/>
                  </a:lnTo>
                  <a:cubicBezTo>
                    <a:pt x="2780890" y="0"/>
                    <a:pt x="2815753" y="34863"/>
                    <a:pt x="2815753" y="77868"/>
                  </a:cubicBezTo>
                  <a:lnTo>
                    <a:pt x="2815753" y="700812"/>
                  </a:lnTo>
                  <a:cubicBezTo>
                    <a:pt x="2815753" y="743817"/>
                    <a:pt x="2780890" y="778680"/>
                    <a:pt x="2737885" y="778680"/>
                  </a:cubicBezTo>
                  <a:lnTo>
                    <a:pt x="77868" y="778680"/>
                  </a:lnTo>
                  <a:cubicBezTo>
                    <a:pt x="34863" y="778680"/>
                    <a:pt x="0" y="743817"/>
                    <a:pt x="0" y="700812"/>
                  </a:cubicBezTo>
                  <a:lnTo>
                    <a:pt x="0" y="77868"/>
                  </a:lnTo>
                  <a:close/>
                </a:path>
              </a:pathLst>
            </a:custGeom>
            <a:solidFill>
              <a:schemeClr val="bg1">
                <a:alpha val="90000"/>
              </a:schemeClr>
            </a:solid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lIns="95197" tIns="95197" rIns="95197" bIns="95197" spcCol="1270" anchor="ctr"/>
            <a:lstStyle/>
            <a:p>
              <a:pPr algn="ctr" defTabSz="844550">
                <a:lnSpc>
                  <a:spcPct val="90000"/>
                </a:lnSpc>
                <a:spcAft>
                  <a:spcPct val="35000"/>
                </a:spcAft>
                <a:defRPr/>
              </a:pPr>
              <a:r>
                <a:rPr lang="en-US" sz="1900" dirty="0"/>
                <a:t>Buy on behalf of the user</a:t>
              </a:r>
            </a:p>
          </p:txBody>
        </p:sp>
      </p:grpSp>
      <p:grpSp>
        <p:nvGrpSpPr>
          <p:cNvPr id="35" name="Group 19480"/>
          <p:cNvGrpSpPr>
            <a:grpSpLocks/>
          </p:cNvGrpSpPr>
          <p:nvPr/>
        </p:nvGrpSpPr>
        <p:grpSpPr bwMode="auto">
          <a:xfrm>
            <a:off x="4514850" y="3608388"/>
            <a:ext cx="2066925" cy="2620962"/>
            <a:chOff x="4515408" y="3608998"/>
            <a:chExt cx="2066080" cy="2620867"/>
          </a:xfrm>
        </p:grpSpPr>
        <p:sp>
          <p:nvSpPr>
            <p:cNvPr id="36" name="Freeform 35"/>
            <p:cNvSpPr/>
            <p:nvPr/>
          </p:nvSpPr>
          <p:spPr>
            <a:xfrm>
              <a:off x="5426260" y="4856728"/>
              <a:ext cx="92037" cy="387336"/>
            </a:xfrm>
            <a:custGeom>
              <a:avLst/>
              <a:gdLst/>
              <a:ahLst/>
              <a:cxnLst/>
              <a:rect l="0" t="0" r="0" b="0"/>
              <a:pathLst>
                <a:path>
                  <a:moveTo>
                    <a:pt x="45720" y="0"/>
                  </a:moveTo>
                  <a:lnTo>
                    <a:pt x="45720" y="387268"/>
                  </a:lnTo>
                </a:path>
              </a:pathLst>
            </a:custGeom>
            <a:noFill/>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grpSp>
          <p:nvGrpSpPr>
            <p:cNvPr id="37" name="Group 19477"/>
            <p:cNvGrpSpPr>
              <a:grpSpLocks/>
            </p:cNvGrpSpPr>
            <p:nvPr/>
          </p:nvGrpSpPr>
          <p:grpSpPr bwMode="auto">
            <a:xfrm>
              <a:off x="4515408" y="3608998"/>
              <a:ext cx="2066080" cy="1388042"/>
              <a:chOff x="4515408" y="3608998"/>
              <a:chExt cx="2066080" cy="1388042"/>
            </a:xfrm>
          </p:grpSpPr>
          <p:sp>
            <p:nvSpPr>
              <p:cNvPr id="40" name="Freeform 39"/>
              <p:cNvSpPr/>
              <p:nvPr/>
            </p:nvSpPr>
            <p:spPr>
              <a:xfrm>
                <a:off x="5472280" y="3608998"/>
                <a:ext cx="1109208" cy="401623"/>
              </a:xfrm>
              <a:custGeom>
                <a:avLst/>
                <a:gdLst/>
                <a:ahLst/>
                <a:cxnLst/>
                <a:rect l="0" t="0" r="0" b="0"/>
                <a:pathLst>
                  <a:path>
                    <a:moveTo>
                      <a:pt x="1109237" y="0"/>
                    </a:moveTo>
                    <a:lnTo>
                      <a:pt x="1109237" y="278574"/>
                    </a:lnTo>
                    <a:lnTo>
                      <a:pt x="0" y="278574"/>
                    </a:lnTo>
                    <a:lnTo>
                      <a:pt x="0" y="401930"/>
                    </a:lnTo>
                  </a:path>
                </a:pathLst>
              </a:custGeom>
              <a:noFill/>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41" name="Rounded Rectangle 30"/>
              <p:cNvSpPr/>
              <p:nvPr/>
            </p:nvSpPr>
            <p:spPr>
              <a:xfrm>
                <a:off x="4515408" y="4010621"/>
                <a:ext cx="1913742" cy="844520"/>
              </a:xfrm>
              <a:prstGeom prst="roundRect">
                <a:avLst>
                  <a:gd name="adj" fmla="val 10000"/>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42" name="Freeform 41"/>
              <p:cNvSpPr/>
              <p:nvPr/>
            </p:nvSpPr>
            <p:spPr>
              <a:xfrm>
                <a:off x="4662986" y="4151903"/>
                <a:ext cx="1913742" cy="844520"/>
              </a:xfrm>
              <a:custGeom>
                <a:avLst/>
                <a:gdLst>
                  <a:gd name="connsiteX0" fmla="*/ 0 w 1913685"/>
                  <a:gd name="connsiteY0" fmla="*/ 84556 h 845555"/>
                  <a:gd name="connsiteX1" fmla="*/ 84556 w 1913685"/>
                  <a:gd name="connsiteY1" fmla="*/ 0 h 845555"/>
                  <a:gd name="connsiteX2" fmla="*/ 1829130 w 1913685"/>
                  <a:gd name="connsiteY2" fmla="*/ 0 h 845555"/>
                  <a:gd name="connsiteX3" fmla="*/ 1913686 w 1913685"/>
                  <a:gd name="connsiteY3" fmla="*/ 84556 h 845555"/>
                  <a:gd name="connsiteX4" fmla="*/ 1913685 w 1913685"/>
                  <a:gd name="connsiteY4" fmla="*/ 761000 h 845555"/>
                  <a:gd name="connsiteX5" fmla="*/ 1829129 w 1913685"/>
                  <a:gd name="connsiteY5" fmla="*/ 845556 h 845555"/>
                  <a:gd name="connsiteX6" fmla="*/ 84556 w 1913685"/>
                  <a:gd name="connsiteY6" fmla="*/ 845555 h 845555"/>
                  <a:gd name="connsiteX7" fmla="*/ 0 w 1913685"/>
                  <a:gd name="connsiteY7" fmla="*/ 760999 h 845555"/>
                  <a:gd name="connsiteX8" fmla="*/ 0 w 1913685"/>
                  <a:gd name="connsiteY8" fmla="*/ 84556 h 845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13685" h="845555">
                    <a:moveTo>
                      <a:pt x="0" y="84556"/>
                    </a:moveTo>
                    <a:cubicBezTo>
                      <a:pt x="0" y="37857"/>
                      <a:pt x="37857" y="0"/>
                      <a:pt x="84556" y="0"/>
                    </a:cubicBezTo>
                    <a:lnTo>
                      <a:pt x="1829130" y="0"/>
                    </a:lnTo>
                    <a:cubicBezTo>
                      <a:pt x="1875829" y="0"/>
                      <a:pt x="1913686" y="37857"/>
                      <a:pt x="1913686" y="84556"/>
                    </a:cubicBezTo>
                    <a:cubicBezTo>
                      <a:pt x="1913686" y="310037"/>
                      <a:pt x="1913685" y="535519"/>
                      <a:pt x="1913685" y="761000"/>
                    </a:cubicBezTo>
                    <a:cubicBezTo>
                      <a:pt x="1913685" y="807699"/>
                      <a:pt x="1875828" y="845556"/>
                      <a:pt x="1829129" y="845556"/>
                    </a:cubicBezTo>
                    <a:lnTo>
                      <a:pt x="84556" y="845555"/>
                    </a:lnTo>
                    <a:cubicBezTo>
                      <a:pt x="37857" y="845555"/>
                      <a:pt x="0" y="807698"/>
                      <a:pt x="0" y="760999"/>
                    </a:cubicBezTo>
                    <a:lnTo>
                      <a:pt x="0" y="84556"/>
                    </a:lnTo>
                    <a:close/>
                  </a:path>
                </a:pathLst>
              </a:custGeom>
              <a:solidFill>
                <a:schemeClr val="bg1">
                  <a:alpha val="90000"/>
                </a:schemeClr>
              </a:solid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lIns="97155" tIns="97155" rIns="97155" bIns="97155" spcCol="1270" anchor="ctr"/>
              <a:lstStyle/>
              <a:p>
                <a:pPr algn="ctr" defTabSz="844550">
                  <a:lnSpc>
                    <a:spcPct val="90000"/>
                  </a:lnSpc>
                  <a:spcAft>
                    <a:spcPct val="35000"/>
                  </a:spcAft>
                  <a:defRPr/>
                </a:pPr>
                <a:r>
                  <a:rPr lang="en-US" sz="1900" dirty="0"/>
                  <a:t>Trick the user into buying</a:t>
                </a:r>
              </a:p>
            </p:txBody>
          </p:sp>
        </p:grpSp>
        <p:sp>
          <p:nvSpPr>
            <p:cNvPr id="38" name="Rounded Rectangle 37"/>
            <p:cNvSpPr/>
            <p:nvPr/>
          </p:nvSpPr>
          <p:spPr>
            <a:xfrm>
              <a:off x="4805802" y="5244064"/>
              <a:ext cx="1332955" cy="844519"/>
            </a:xfrm>
            <a:prstGeom prst="roundRect">
              <a:avLst>
                <a:gd name="adj" fmla="val 10000"/>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39" name="Freeform 38"/>
            <p:cNvSpPr/>
            <p:nvPr/>
          </p:nvSpPr>
          <p:spPr>
            <a:xfrm>
              <a:off x="4954966" y="5383759"/>
              <a:ext cx="1331367" cy="846106"/>
            </a:xfrm>
            <a:custGeom>
              <a:avLst/>
              <a:gdLst>
                <a:gd name="connsiteX0" fmla="*/ 0 w 1331583"/>
                <a:gd name="connsiteY0" fmla="*/ 84556 h 845555"/>
                <a:gd name="connsiteX1" fmla="*/ 84556 w 1331583"/>
                <a:gd name="connsiteY1" fmla="*/ 0 h 845555"/>
                <a:gd name="connsiteX2" fmla="*/ 1247028 w 1331583"/>
                <a:gd name="connsiteY2" fmla="*/ 0 h 845555"/>
                <a:gd name="connsiteX3" fmla="*/ 1331584 w 1331583"/>
                <a:gd name="connsiteY3" fmla="*/ 84556 h 845555"/>
                <a:gd name="connsiteX4" fmla="*/ 1331583 w 1331583"/>
                <a:gd name="connsiteY4" fmla="*/ 761000 h 845555"/>
                <a:gd name="connsiteX5" fmla="*/ 1247027 w 1331583"/>
                <a:gd name="connsiteY5" fmla="*/ 845556 h 845555"/>
                <a:gd name="connsiteX6" fmla="*/ 84556 w 1331583"/>
                <a:gd name="connsiteY6" fmla="*/ 845555 h 845555"/>
                <a:gd name="connsiteX7" fmla="*/ 0 w 1331583"/>
                <a:gd name="connsiteY7" fmla="*/ 760999 h 845555"/>
                <a:gd name="connsiteX8" fmla="*/ 0 w 1331583"/>
                <a:gd name="connsiteY8" fmla="*/ 84556 h 845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31583" h="845555">
                  <a:moveTo>
                    <a:pt x="0" y="84556"/>
                  </a:moveTo>
                  <a:cubicBezTo>
                    <a:pt x="0" y="37857"/>
                    <a:pt x="37857" y="0"/>
                    <a:pt x="84556" y="0"/>
                  </a:cubicBezTo>
                  <a:lnTo>
                    <a:pt x="1247028" y="0"/>
                  </a:lnTo>
                  <a:cubicBezTo>
                    <a:pt x="1293727" y="0"/>
                    <a:pt x="1331584" y="37857"/>
                    <a:pt x="1331584" y="84556"/>
                  </a:cubicBezTo>
                  <a:cubicBezTo>
                    <a:pt x="1331584" y="310037"/>
                    <a:pt x="1331583" y="535519"/>
                    <a:pt x="1331583" y="761000"/>
                  </a:cubicBezTo>
                  <a:cubicBezTo>
                    <a:pt x="1331583" y="807699"/>
                    <a:pt x="1293726" y="845556"/>
                    <a:pt x="1247027" y="845556"/>
                  </a:cubicBezTo>
                  <a:lnTo>
                    <a:pt x="84556" y="845555"/>
                  </a:lnTo>
                  <a:cubicBezTo>
                    <a:pt x="37857" y="845555"/>
                    <a:pt x="0" y="807698"/>
                    <a:pt x="0" y="760999"/>
                  </a:cubicBezTo>
                  <a:lnTo>
                    <a:pt x="0" y="84556"/>
                  </a:lnTo>
                  <a:close/>
                </a:path>
              </a:pathLst>
            </a:custGeom>
            <a:solidFill>
              <a:schemeClr val="bg1">
                <a:alpha val="90000"/>
              </a:schemeClr>
            </a:solid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lIns="97155" tIns="97155" rIns="97155" bIns="97155" spcCol="1270" anchor="ctr"/>
            <a:lstStyle/>
            <a:p>
              <a:pPr algn="ctr" defTabSz="844550">
                <a:lnSpc>
                  <a:spcPct val="90000"/>
                </a:lnSpc>
                <a:spcAft>
                  <a:spcPct val="35000"/>
                </a:spcAft>
                <a:defRPr/>
              </a:pPr>
              <a:r>
                <a:rPr lang="en-US" sz="1900" dirty="0"/>
                <a:t>…</a:t>
              </a:r>
            </a:p>
          </p:txBody>
        </p:sp>
      </p:grpSp>
      <p:grpSp>
        <p:nvGrpSpPr>
          <p:cNvPr id="43" name="Group 19481"/>
          <p:cNvGrpSpPr>
            <a:grpSpLocks/>
          </p:cNvGrpSpPr>
          <p:nvPr/>
        </p:nvGrpSpPr>
        <p:grpSpPr bwMode="auto">
          <a:xfrm>
            <a:off x="6581775" y="3608388"/>
            <a:ext cx="2181225" cy="2620962"/>
            <a:chOff x="6581488" y="3608998"/>
            <a:chExt cx="2181037" cy="2620867"/>
          </a:xfrm>
        </p:grpSpPr>
        <p:sp>
          <p:nvSpPr>
            <p:cNvPr id="44" name="Freeform 2"/>
            <p:cNvSpPr/>
            <p:nvPr/>
          </p:nvSpPr>
          <p:spPr>
            <a:xfrm>
              <a:off x="7624386" y="4856728"/>
              <a:ext cx="90479" cy="387336"/>
            </a:xfrm>
            <a:custGeom>
              <a:avLst/>
              <a:gdLst/>
              <a:ahLst/>
              <a:cxnLst/>
              <a:rect l="0" t="0" r="0" b="0"/>
              <a:pathLst>
                <a:path>
                  <a:moveTo>
                    <a:pt x="45720" y="0"/>
                  </a:moveTo>
                  <a:lnTo>
                    <a:pt x="45720" y="387268"/>
                  </a:lnTo>
                </a:path>
              </a:pathLst>
            </a:custGeom>
            <a:noFill/>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grpSp>
          <p:nvGrpSpPr>
            <p:cNvPr id="45" name="Group 19473"/>
            <p:cNvGrpSpPr>
              <a:grpSpLocks/>
            </p:cNvGrpSpPr>
            <p:nvPr/>
          </p:nvGrpSpPr>
          <p:grpSpPr bwMode="auto">
            <a:xfrm>
              <a:off x="6581488" y="3608998"/>
              <a:ext cx="2181037" cy="1388042"/>
              <a:chOff x="6581488" y="3608998"/>
              <a:chExt cx="2181037" cy="1388042"/>
            </a:xfrm>
          </p:grpSpPr>
          <p:sp>
            <p:nvSpPr>
              <p:cNvPr id="48" name="Freeform 3"/>
              <p:cNvSpPr/>
              <p:nvPr/>
            </p:nvSpPr>
            <p:spPr>
              <a:xfrm>
                <a:off x="6581488" y="3608998"/>
                <a:ext cx="1088931" cy="401623"/>
              </a:xfrm>
              <a:custGeom>
                <a:avLst/>
                <a:gdLst/>
                <a:ahLst/>
                <a:cxnLst/>
                <a:rect l="0" t="0" r="0" b="0"/>
                <a:pathLst>
                  <a:path>
                    <a:moveTo>
                      <a:pt x="0" y="0"/>
                    </a:moveTo>
                    <a:lnTo>
                      <a:pt x="0" y="278574"/>
                    </a:lnTo>
                    <a:lnTo>
                      <a:pt x="1088298" y="278574"/>
                    </a:lnTo>
                    <a:lnTo>
                      <a:pt x="1088298" y="401930"/>
                    </a:lnTo>
                  </a:path>
                </a:pathLst>
              </a:custGeom>
              <a:noFill/>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49" name="Rounded Rectangle 48"/>
              <p:cNvSpPr/>
              <p:nvPr/>
            </p:nvSpPr>
            <p:spPr>
              <a:xfrm>
                <a:off x="6724351" y="4010621"/>
                <a:ext cx="1890550" cy="844520"/>
              </a:xfrm>
              <a:prstGeom prst="roundRect">
                <a:avLst>
                  <a:gd name="adj" fmla="val 10000"/>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50" name="Freeform 49"/>
              <p:cNvSpPr/>
              <p:nvPr/>
            </p:nvSpPr>
            <p:spPr>
              <a:xfrm>
                <a:off x="6873563" y="4151903"/>
                <a:ext cx="1888962" cy="844520"/>
              </a:xfrm>
              <a:custGeom>
                <a:avLst/>
                <a:gdLst>
                  <a:gd name="connsiteX0" fmla="*/ 0 w 1889570"/>
                  <a:gd name="connsiteY0" fmla="*/ 84556 h 845555"/>
                  <a:gd name="connsiteX1" fmla="*/ 84556 w 1889570"/>
                  <a:gd name="connsiteY1" fmla="*/ 0 h 845555"/>
                  <a:gd name="connsiteX2" fmla="*/ 1805015 w 1889570"/>
                  <a:gd name="connsiteY2" fmla="*/ 0 h 845555"/>
                  <a:gd name="connsiteX3" fmla="*/ 1889571 w 1889570"/>
                  <a:gd name="connsiteY3" fmla="*/ 84556 h 845555"/>
                  <a:gd name="connsiteX4" fmla="*/ 1889570 w 1889570"/>
                  <a:gd name="connsiteY4" fmla="*/ 761000 h 845555"/>
                  <a:gd name="connsiteX5" fmla="*/ 1805014 w 1889570"/>
                  <a:gd name="connsiteY5" fmla="*/ 845556 h 845555"/>
                  <a:gd name="connsiteX6" fmla="*/ 84556 w 1889570"/>
                  <a:gd name="connsiteY6" fmla="*/ 845555 h 845555"/>
                  <a:gd name="connsiteX7" fmla="*/ 0 w 1889570"/>
                  <a:gd name="connsiteY7" fmla="*/ 760999 h 845555"/>
                  <a:gd name="connsiteX8" fmla="*/ 0 w 1889570"/>
                  <a:gd name="connsiteY8" fmla="*/ 84556 h 845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89570" h="845555">
                    <a:moveTo>
                      <a:pt x="0" y="84556"/>
                    </a:moveTo>
                    <a:cubicBezTo>
                      <a:pt x="0" y="37857"/>
                      <a:pt x="37857" y="0"/>
                      <a:pt x="84556" y="0"/>
                    </a:cubicBezTo>
                    <a:lnTo>
                      <a:pt x="1805015" y="0"/>
                    </a:lnTo>
                    <a:cubicBezTo>
                      <a:pt x="1851714" y="0"/>
                      <a:pt x="1889571" y="37857"/>
                      <a:pt x="1889571" y="84556"/>
                    </a:cubicBezTo>
                    <a:cubicBezTo>
                      <a:pt x="1889571" y="310037"/>
                      <a:pt x="1889570" y="535519"/>
                      <a:pt x="1889570" y="761000"/>
                    </a:cubicBezTo>
                    <a:cubicBezTo>
                      <a:pt x="1889570" y="807699"/>
                      <a:pt x="1851713" y="845556"/>
                      <a:pt x="1805014" y="845556"/>
                    </a:cubicBezTo>
                    <a:lnTo>
                      <a:pt x="84556" y="845555"/>
                    </a:lnTo>
                    <a:cubicBezTo>
                      <a:pt x="37857" y="845555"/>
                      <a:pt x="0" y="807698"/>
                      <a:pt x="0" y="760999"/>
                    </a:cubicBezTo>
                    <a:lnTo>
                      <a:pt x="0" y="84556"/>
                    </a:lnTo>
                    <a:close/>
                  </a:path>
                </a:pathLst>
              </a:custGeom>
              <a:solidFill>
                <a:schemeClr val="bg1">
                  <a:alpha val="90000"/>
                </a:schemeClr>
              </a:solid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lIns="97155" tIns="97155" rIns="97155" bIns="97155" spcCol="1270" anchor="ctr"/>
              <a:lstStyle/>
              <a:p>
                <a:pPr algn="ctr" defTabSz="844550">
                  <a:lnSpc>
                    <a:spcPct val="90000"/>
                  </a:lnSpc>
                  <a:spcAft>
                    <a:spcPct val="35000"/>
                  </a:spcAft>
                  <a:defRPr/>
                </a:pPr>
                <a:r>
                  <a:rPr lang="en-US" sz="1900" dirty="0"/>
                  <a:t>Attacker logs-in as user</a:t>
                </a:r>
              </a:p>
            </p:txBody>
          </p:sp>
        </p:grpSp>
        <p:sp>
          <p:nvSpPr>
            <p:cNvPr id="46" name="Rounded Rectangle 45"/>
            <p:cNvSpPr/>
            <p:nvPr/>
          </p:nvSpPr>
          <p:spPr>
            <a:xfrm>
              <a:off x="7003727" y="5244064"/>
              <a:ext cx="1331798" cy="844519"/>
            </a:xfrm>
            <a:prstGeom prst="roundRect">
              <a:avLst>
                <a:gd name="adj" fmla="val 10000"/>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47" name="Freeform 46"/>
            <p:cNvSpPr/>
            <p:nvPr/>
          </p:nvSpPr>
          <p:spPr>
            <a:xfrm>
              <a:off x="7151352" y="5383759"/>
              <a:ext cx="1331797" cy="846106"/>
            </a:xfrm>
            <a:custGeom>
              <a:avLst/>
              <a:gdLst>
                <a:gd name="connsiteX0" fmla="*/ 0 w 1331583"/>
                <a:gd name="connsiteY0" fmla="*/ 84556 h 845555"/>
                <a:gd name="connsiteX1" fmla="*/ 84556 w 1331583"/>
                <a:gd name="connsiteY1" fmla="*/ 0 h 845555"/>
                <a:gd name="connsiteX2" fmla="*/ 1247028 w 1331583"/>
                <a:gd name="connsiteY2" fmla="*/ 0 h 845555"/>
                <a:gd name="connsiteX3" fmla="*/ 1331584 w 1331583"/>
                <a:gd name="connsiteY3" fmla="*/ 84556 h 845555"/>
                <a:gd name="connsiteX4" fmla="*/ 1331583 w 1331583"/>
                <a:gd name="connsiteY4" fmla="*/ 761000 h 845555"/>
                <a:gd name="connsiteX5" fmla="*/ 1247027 w 1331583"/>
                <a:gd name="connsiteY5" fmla="*/ 845556 h 845555"/>
                <a:gd name="connsiteX6" fmla="*/ 84556 w 1331583"/>
                <a:gd name="connsiteY6" fmla="*/ 845555 h 845555"/>
                <a:gd name="connsiteX7" fmla="*/ 0 w 1331583"/>
                <a:gd name="connsiteY7" fmla="*/ 760999 h 845555"/>
                <a:gd name="connsiteX8" fmla="*/ 0 w 1331583"/>
                <a:gd name="connsiteY8" fmla="*/ 84556 h 845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31583" h="845555">
                  <a:moveTo>
                    <a:pt x="0" y="84556"/>
                  </a:moveTo>
                  <a:cubicBezTo>
                    <a:pt x="0" y="37857"/>
                    <a:pt x="37857" y="0"/>
                    <a:pt x="84556" y="0"/>
                  </a:cubicBezTo>
                  <a:lnTo>
                    <a:pt x="1247028" y="0"/>
                  </a:lnTo>
                  <a:cubicBezTo>
                    <a:pt x="1293727" y="0"/>
                    <a:pt x="1331584" y="37857"/>
                    <a:pt x="1331584" y="84556"/>
                  </a:cubicBezTo>
                  <a:cubicBezTo>
                    <a:pt x="1331584" y="310037"/>
                    <a:pt x="1331583" y="535519"/>
                    <a:pt x="1331583" y="761000"/>
                  </a:cubicBezTo>
                  <a:cubicBezTo>
                    <a:pt x="1331583" y="807699"/>
                    <a:pt x="1293726" y="845556"/>
                    <a:pt x="1247027" y="845556"/>
                  </a:cubicBezTo>
                  <a:lnTo>
                    <a:pt x="84556" y="845555"/>
                  </a:lnTo>
                  <a:cubicBezTo>
                    <a:pt x="37857" y="845555"/>
                    <a:pt x="0" y="807698"/>
                    <a:pt x="0" y="760999"/>
                  </a:cubicBezTo>
                  <a:lnTo>
                    <a:pt x="0" y="84556"/>
                  </a:lnTo>
                  <a:close/>
                </a:path>
              </a:pathLst>
            </a:custGeom>
            <a:solidFill>
              <a:schemeClr val="bg1">
                <a:alpha val="90000"/>
              </a:schemeClr>
            </a:solid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lIns="97155" tIns="97155" rIns="97155" bIns="97155" spcCol="1270" anchor="ctr"/>
            <a:lstStyle/>
            <a:p>
              <a:pPr algn="ctr" defTabSz="844550">
                <a:lnSpc>
                  <a:spcPct val="90000"/>
                </a:lnSpc>
                <a:spcAft>
                  <a:spcPct val="35000"/>
                </a:spcAft>
                <a:defRPr/>
              </a:pPr>
              <a:r>
                <a:rPr lang="en-US" sz="1900" dirty="0"/>
                <a:t>…</a:t>
              </a:r>
            </a:p>
          </p:txBody>
        </p:sp>
      </p:grpSp>
      <p:sp>
        <p:nvSpPr>
          <p:cNvPr id="51" name="Frame 9"/>
          <p:cNvSpPr/>
          <p:nvPr/>
        </p:nvSpPr>
        <p:spPr>
          <a:xfrm>
            <a:off x="108663" y="3733800"/>
            <a:ext cx="2638081" cy="1600200"/>
          </a:xfrm>
          <a:prstGeom prst="frame">
            <a:avLst/>
          </a:prstGeom>
          <a:solidFill>
            <a:srgbClr val="FFB3B3"/>
          </a:solidFill>
          <a:ln>
            <a:solidFill>
              <a:srgbClr val="C00000"/>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tx1"/>
              </a:solidFill>
            </a:endParaRPr>
          </a:p>
        </p:txBody>
      </p:sp>
      <p:sp>
        <p:nvSpPr>
          <p:cNvPr id="52" name="Frame 10"/>
          <p:cNvSpPr/>
          <p:nvPr/>
        </p:nvSpPr>
        <p:spPr>
          <a:xfrm>
            <a:off x="6429094" y="3749553"/>
            <a:ext cx="2609788" cy="1629167"/>
          </a:xfrm>
          <a:prstGeom prst="frame">
            <a:avLst/>
          </a:prstGeom>
          <a:solidFill>
            <a:srgbClr val="FFB3B3"/>
          </a:solidFill>
          <a:ln>
            <a:solidFill>
              <a:srgbClr val="C00000"/>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fade">
                                      <p:cBhvr>
                                        <p:cTn id="12" dur="500"/>
                                        <p:tgtEl>
                                          <p:spTgt spid="3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fade">
                                      <p:cBhvr>
                                        <p:cTn id="17" dur="500"/>
                                        <p:tgtEl>
                                          <p:spTgt spid="2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fade">
                                      <p:cBhvr>
                                        <p:cTn id="27" dur="500"/>
                                        <p:tgtEl>
                                          <p:spTgt spid="35"/>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43"/>
                                        </p:tgtEl>
                                        <p:attrNameLst>
                                          <p:attrName>style.visibility</p:attrName>
                                        </p:attrNameLst>
                                      </p:cBhvr>
                                      <p:to>
                                        <p:strVal val="visible"/>
                                      </p:to>
                                    </p:set>
                                    <p:animEffect transition="in" filter="fade">
                                      <p:cBhvr>
                                        <p:cTn id="32" dur="500"/>
                                        <p:tgtEl>
                                          <p:spTgt spid="43"/>
                                        </p:tgtEl>
                                      </p:cBhvr>
                                    </p:animEffec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51"/>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Дърво на атаката – </a:t>
            </a:r>
            <a:r>
              <a:rPr lang="en-US" dirty="0" smtClean="0"/>
              <a:t>Attack tree</a:t>
            </a:r>
            <a:endParaRPr lang="en-US" dirty="0"/>
          </a:p>
        </p:txBody>
      </p:sp>
      <p:grpSp>
        <p:nvGrpSpPr>
          <p:cNvPr id="8" name="Group 20502"/>
          <p:cNvGrpSpPr>
            <a:grpSpLocks/>
          </p:cNvGrpSpPr>
          <p:nvPr/>
        </p:nvGrpSpPr>
        <p:grpSpPr bwMode="auto">
          <a:xfrm>
            <a:off x="2283587" y="4137978"/>
            <a:ext cx="1712913" cy="2276475"/>
            <a:chOff x="2301172" y="4045873"/>
            <a:chExt cx="1713077" cy="2277396"/>
          </a:xfrm>
        </p:grpSpPr>
        <p:sp>
          <p:nvSpPr>
            <p:cNvPr id="9" name="Freeform 8"/>
            <p:cNvSpPr/>
            <p:nvPr/>
          </p:nvSpPr>
          <p:spPr>
            <a:xfrm>
              <a:off x="3056894" y="4939997"/>
              <a:ext cx="90497" cy="290631"/>
            </a:xfrm>
            <a:custGeom>
              <a:avLst/>
              <a:gdLst/>
              <a:ahLst/>
              <a:cxnLst/>
              <a:rect l="0" t="0" r="0" b="0"/>
              <a:pathLst>
                <a:path>
                  <a:moveTo>
                    <a:pt x="45998" y="0"/>
                  </a:moveTo>
                  <a:lnTo>
                    <a:pt x="45998" y="197352"/>
                  </a:lnTo>
                  <a:lnTo>
                    <a:pt x="45720" y="197352"/>
                  </a:lnTo>
                  <a:lnTo>
                    <a:pt x="45720" y="289597"/>
                  </a:lnTo>
                </a:path>
              </a:pathLst>
            </a:custGeom>
            <a:noFill/>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grpSp>
          <p:nvGrpSpPr>
            <p:cNvPr id="10" name="Group 20496"/>
            <p:cNvGrpSpPr>
              <a:grpSpLocks/>
            </p:cNvGrpSpPr>
            <p:nvPr/>
          </p:nvGrpSpPr>
          <p:grpSpPr bwMode="auto">
            <a:xfrm>
              <a:off x="2358366" y="4045873"/>
              <a:ext cx="1533327" cy="999569"/>
              <a:chOff x="2358366" y="4045873"/>
              <a:chExt cx="1533327" cy="999569"/>
            </a:xfrm>
          </p:grpSpPr>
          <p:sp>
            <p:nvSpPr>
              <p:cNvPr id="13" name="Freeform 12"/>
              <p:cNvSpPr/>
              <p:nvPr/>
            </p:nvSpPr>
            <p:spPr>
              <a:xfrm>
                <a:off x="2358327" y="4045873"/>
                <a:ext cx="744609" cy="262043"/>
              </a:xfrm>
              <a:custGeom>
                <a:avLst/>
                <a:gdLst/>
                <a:ahLst/>
                <a:cxnLst/>
                <a:rect l="0" t="0" r="0" b="0"/>
                <a:pathLst>
                  <a:path>
                    <a:moveTo>
                      <a:pt x="0" y="0"/>
                    </a:moveTo>
                    <a:lnTo>
                      <a:pt x="0" y="169916"/>
                    </a:lnTo>
                    <a:lnTo>
                      <a:pt x="744303" y="169916"/>
                    </a:lnTo>
                    <a:lnTo>
                      <a:pt x="744303" y="262161"/>
                    </a:lnTo>
                  </a:path>
                </a:pathLst>
              </a:custGeom>
              <a:noFill/>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4" name="Rounded Rectangle 13"/>
              <p:cNvSpPr/>
              <p:nvPr/>
            </p:nvSpPr>
            <p:spPr>
              <a:xfrm>
                <a:off x="2425008" y="4307916"/>
                <a:ext cx="1355855" cy="632080"/>
              </a:xfrm>
              <a:prstGeom prst="roundRect">
                <a:avLst>
                  <a:gd name="adj" fmla="val 10000"/>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5" name="Freeform 14"/>
              <p:cNvSpPr/>
              <p:nvPr/>
            </p:nvSpPr>
            <p:spPr>
              <a:xfrm>
                <a:off x="2534557" y="4412733"/>
                <a:ext cx="1357442" cy="632080"/>
              </a:xfrm>
              <a:custGeom>
                <a:avLst/>
                <a:gdLst>
                  <a:gd name="connsiteX0" fmla="*/ 0 w 1356768"/>
                  <a:gd name="connsiteY0" fmla="*/ 63230 h 632300"/>
                  <a:gd name="connsiteX1" fmla="*/ 63230 w 1356768"/>
                  <a:gd name="connsiteY1" fmla="*/ 0 h 632300"/>
                  <a:gd name="connsiteX2" fmla="*/ 1293538 w 1356768"/>
                  <a:gd name="connsiteY2" fmla="*/ 0 h 632300"/>
                  <a:gd name="connsiteX3" fmla="*/ 1356768 w 1356768"/>
                  <a:gd name="connsiteY3" fmla="*/ 63230 h 632300"/>
                  <a:gd name="connsiteX4" fmla="*/ 1356768 w 1356768"/>
                  <a:gd name="connsiteY4" fmla="*/ 569070 h 632300"/>
                  <a:gd name="connsiteX5" fmla="*/ 1293538 w 1356768"/>
                  <a:gd name="connsiteY5" fmla="*/ 632300 h 632300"/>
                  <a:gd name="connsiteX6" fmla="*/ 63230 w 1356768"/>
                  <a:gd name="connsiteY6" fmla="*/ 632300 h 632300"/>
                  <a:gd name="connsiteX7" fmla="*/ 0 w 1356768"/>
                  <a:gd name="connsiteY7" fmla="*/ 569070 h 632300"/>
                  <a:gd name="connsiteX8" fmla="*/ 0 w 1356768"/>
                  <a:gd name="connsiteY8" fmla="*/ 63230 h 632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6768" h="632300">
                    <a:moveTo>
                      <a:pt x="0" y="63230"/>
                    </a:moveTo>
                    <a:cubicBezTo>
                      <a:pt x="0" y="28309"/>
                      <a:pt x="28309" y="0"/>
                      <a:pt x="63230" y="0"/>
                    </a:cubicBezTo>
                    <a:lnTo>
                      <a:pt x="1293538" y="0"/>
                    </a:lnTo>
                    <a:cubicBezTo>
                      <a:pt x="1328459" y="0"/>
                      <a:pt x="1356768" y="28309"/>
                      <a:pt x="1356768" y="63230"/>
                    </a:cubicBezTo>
                    <a:lnTo>
                      <a:pt x="1356768" y="569070"/>
                    </a:lnTo>
                    <a:cubicBezTo>
                      <a:pt x="1356768" y="603991"/>
                      <a:pt x="1328459" y="632300"/>
                      <a:pt x="1293538" y="632300"/>
                    </a:cubicBezTo>
                    <a:lnTo>
                      <a:pt x="63230" y="632300"/>
                    </a:lnTo>
                    <a:cubicBezTo>
                      <a:pt x="28309" y="632300"/>
                      <a:pt x="0" y="603991"/>
                      <a:pt x="0" y="569070"/>
                    </a:cubicBezTo>
                    <a:lnTo>
                      <a:pt x="0" y="63230"/>
                    </a:lnTo>
                    <a:close/>
                  </a:path>
                </a:pathLst>
              </a:custGeom>
              <a:solidFill>
                <a:schemeClr val="bg1"/>
              </a:solid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lIns="90909" tIns="90909" rIns="90909" bIns="90909" spcCol="1270" anchor="ctr"/>
              <a:lstStyle/>
              <a:p>
                <a:pPr algn="ctr" defTabSz="844550">
                  <a:lnSpc>
                    <a:spcPct val="90000"/>
                  </a:lnSpc>
                  <a:spcAft>
                    <a:spcPct val="35000"/>
                  </a:spcAft>
                  <a:defRPr/>
                </a:pPr>
                <a:r>
                  <a:rPr lang="en-US" sz="1900" dirty="0"/>
                  <a:t>SQL </a:t>
                </a:r>
              </a:p>
              <a:p>
                <a:pPr algn="ctr" defTabSz="844550">
                  <a:lnSpc>
                    <a:spcPct val="90000"/>
                  </a:lnSpc>
                  <a:spcAft>
                    <a:spcPct val="35000"/>
                  </a:spcAft>
                  <a:defRPr/>
                </a:pPr>
                <a:r>
                  <a:rPr lang="en-US" sz="1900" dirty="0"/>
                  <a:t>injection</a:t>
                </a:r>
              </a:p>
            </p:txBody>
          </p:sp>
        </p:grpSp>
        <p:sp>
          <p:nvSpPr>
            <p:cNvPr id="11" name="Rounded Rectangle 10"/>
            <p:cNvSpPr/>
            <p:nvPr/>
          </p:nvSpPr>
          <p:spPr>
            <a:xfrm>
              <a:off x="2301172" y="5230627"/>
              <a:ext cx="1601941" cy="987824"/>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2" name="Freeform 11"/>
            <p:cNvSpPr/>
            <p:nvPr/>
          </p:nvSpPr>
          <p:spPr>
            <a:xfrm>
              <a:off x="2412308" y="5335445"/>
              <a:ext cx="1601941" cy="987824"/>
            </a:xfrm>
            <a:custGeom>
              <a:avLst/>
              <a:gdLst>
                <a:gd name="connsiteX0" fmla="*/ 0 w 1602439"/>
                <a:gd name="connsiteY0" fmla="*/ 98823 h 988229"/>
                <a:gd name="connsiteX1" fmla="*/ 98823 w 1602439"/>
                <a:gd name="connsiteY1" fmla="*/ 0 h 988229"/>
                <a:gd name="connsiteX2" fmla="*/ 1503616 w 1602439"/>
                <a:gd name="connsiteY2" fmla="*/ 0 h 988229"/>
                <a:gd name="connsiteX3" fmla="*/ 1602439 w 1602439"/>
                <a:gd name="connsiteY3" fmla="*/ 98823 h 988229"/>
                <a:gd name="connsiteX4" fmla="*/ 1602439 w 1602439"/>
                <a:gd name="connsiteY4" fmla="*/ 889406 h 988229"/>
                <a:gd name="connsiteX5" fmla="*/ 1503616 w 1602439"/>
                <a:gd name="connsiteY5" fmla="*/ 988229 h 988229"/>
                <a:gd name="connsiteX6" fmla="*/ 98823 w 1602439"/>
                <a:gd name="connsiteY6" fmla="*/ 988229 h 988229"/>
                <a:gd name="connsiteX7" fmla="*/ 0 w 1602439"/>
                <a:gd name="connsiteY7" fmla="*/ 889406 h 988229"/>
                <a:gd name="connsiteX8" fmla="*/ 0 w 1602439"/>
                <a:gd name="connsiteY8" fmla="*/ 98823 h 988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02439" h="988229">
                  <a:moveTo>
                    <a:pt x="0" y="98823"/>
                  </a:moveTo>
                  <a:cubicBezTo>
                    <a:pt x="0" y="44245"/>
                    <a:pt x="44245" y="0"/>
                    <a:pt x="98823" y="0"/>
                  </a:cubicBezTo>
                  <a:lnTo>
                    <a:pt x="1503616" y="0"/>
                  </a:lnTo>
                  <a:cubicBezTo>
                    <a:pt x="1558194" y="0"/>
                    <a:pt x="1602439" y="44245"/>
                    <a:pt x="1602439" y="98823"/>
                  </a:cubicBezTo>
                  <a:lnTo>
                    <a:pt x="1602439" y="889406"/>
                  </a:lnTo>
                  <a:cubicBezTo>
                    <a:pt x="1602439" y="943984"/>
                    <a:pt x="1558194" y="988229"/>
                    <a:pt x="1503616" y="988229"/>
                  </a:cubicBezTo>
                  <a:lnTo>
                    <a:pt x="98823" y="988229"/>
                  </a:lnTo>
                  <a:cubicBezTo>
                    <a:pt x="44245" y="988229"/>
                    <a:pt x="0" y="943984"/>
                    <a:pt x="0" y="889406"/>
                  </a:cubicBezTo>
                  <a:lnTo>
                    <a:pt x="0" y="98823"/>
                  </a:lnTo>
                  <a:close/>
                </a:path>
              </a:pathLst>
            </a:custGeom>
            <a:gradFill flip="none" rotWithShape="0">
              <a:gsLst>
                <a:gs pos="0">
                  <a:srgbClr val="92D050">
                    <a:tint val="66000"/>
                    <a:satMod val="160000"/>
                  </a:srgbClr>
                </a:gs>
                <a:gs pos="50000">
                  <a:srgbClr val="92D050">
                    <a:tint val="44500"/>
                    <a:satMod val="160000"/>
                  </a:srgbClr>
                </a:gs>
                <a:gs pos="100000">
                  <a:srgbClr val="92D050">
                    <a:tint val="23500"/>
                    <a:satMod val="160000"/>
                  </a:srgbClr>
                </a:gs>
              </a:gsLst>
              <a:lin ang="18900000" scaled="1"/>
              <a:tileRect/>
            </a:grad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lIns="101334" tIns="101334" rIns="101334" bIns="101334" spcCol="1270" anchor="ctr"/>
            <a:lstStyle/>
            <a:p>
              <a:pPr algn="ctr" defTabSz="844550">
                <a:lnSpc>
                  <a:spcPct val="90000"/>
                </a:lnSpc>
                <a:spcAft>
                  <a:spcPct val="35000"/>
                </a:spcAft>
                <a:defRPr/>
              </a:pPr>
              <a:r>
                <a:rPr lang="en-US" sz="1900" dirty="0"/>
                <a:t>use prepared statements</a:t>
              </a:r>
            </a:p>
          </p:txBody>
        </p:sp>
      </p:grpSp>
      <p:grpSp>
        <p:nvGrpSpPr>
          <p:cNvPr id="16" name="Group 20501"/>
          <p:cNvGrpSpPr>
            <a:grpSpLocks/>
          </p:cNvGrpSpPr>
          <p:nvPr/>
        </p:nvGrpSpPr>
        <p:grpSpPr bwMode="auto">
          <a:xfrm>
            <a:off x="773875" y="4137978"/>
            <a:ext cx="1566862" cy="2276475"/>
            <a:chOff x="791464" y="4045873"/>
            <a:chExt cx="1566902" cy="2277390"/>
          </a:xfrm>
        </p:grpSpPr>
        <p:sp>
          <p:nvSpPr>
            <p:cNvPr id="17" name="Freeform 16"/>
            <p:cNvSpPr/>
            <p:nvPr/>
          </p:nvSpPr>
          <p:spPr>
            <a:xfrm>
              <a:off x="1250263" y="4900291"/>
              <a:ext cx="92077" cy="290629"/>
            </a:xfrm>
            <a:custGeom>
              <a:avLst/>
              <a:gdLst/>
              <a:ahLst/>
              <a:cxnLst/>
              <a:rect l="0" t="0" r="0" b="0"/>
              <a:pathLst>
                <a:path>
                  <a:moveTo>
                    <a:pt x="45998" y="0"/>
                  </a:moveTo>
                  <a:lnTo>
                    <a:pt x="45998" y="197352"/>
                  </a:lnTo>
                  <a:lnTo>
                    <a:pt x="45720" y="197352"/>
                  </a:lnTo>
                  <a:lnTo>
                    <a:pt x="45720" y="289597"/>
                  </a:lnTo>
                </a:path>
              </a:pathLst>
            </a:custGeom>
            <a:noFill/>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grpSp>
          <p:nvGrpSpPr>
            <p:cNvPr id="18" name="Group 20495"/>
            <p:cNvGrpSpPr>
              <a:grpSpLocks/>
            </p:cNvGrpSpPr>
            <p:nvPr/>
          </p:nvGrpSpPr>
          <p:grpSpPr bwMode="auto">
            <a:xfrm>
              <a:off x="798613" y="4045873"/>
              <a:ext cx="1559753" cy="999569"/>
              <a:chOff x="798613" y="4045873"/>
              <a:chExt cx="1559753" cy="999569"/>
            </a:xfrm>
          </p:grpSpPr>
          <p:sp>
            <p:nvSpPr>
              <p:cNvPr id="21" name="Freeform 20"/>
              <p:cNvSpPr/>
              <p:nvPr/>
            </p:nvSpPr>
            <p:spPr>
              <a:xfrm>
                <a:off x="1296302" y="4045873"/>
                <a:ext cx="1062064" cy="262042"/>
              </a:xfrm>
              <a:custGeom>
                <a:avLst/>
                <a:gdLst/>
                <a:ahLst/>
                <a:cxnLst/>
                <a:rect l="0" t="0" r="0" b="0"/>
                <a:pathLst>
                  <a:path>
                    <a:moveTo>
                      <a:pt x="1061878" y="0"/>
                    </a:moveTo>
                    <a:lnTo>
                      <a:pt x="1061878" y="169916"/>
                    </a:lnTo>
                    <a:lnTo>
                      <a:pt x="0" y="169916"/>
                    </a:lnTo>
                    <a:lnTo>
                      <a:pt x="0" y="262161"/>
                    </a:lnTo>
                  </a:path>
                </a:pathLst>
              </a:custGeom>
              <a:noFill/>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22" name="Rounded Rectangle 21"/>
              <p:cNvSpPr/>
              <p:nvPr/>
            </p:nvSpPr>
            <p:spPr>
              <a:xfrm>
                <a:off x="799401" y="4307915"/>
                <a:ext cx="995389" cy="632079"/>
              </a:xfrm>
              <a:prstGeom prst="roundRect">
                <a:avLst>
                  <a:gd name="adj" fmla="val 10000"/>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23" name="Freeform 22"/>
              <p:cNvSpPr/>
              <p:nvPr/>
            </p:nvSpPr>
            <p:spPr>
              <a:xfrm>
                <a:off x="910529" y="4412733"/>
                <a:ext cx="995389" cy="632079"/>
              </a:xfrm>
              <a:custGeom>
                <a:avLst/>
                <a:gdLst>
                  <a:gd name="connsiteX0" fmla="*/ 0 w 995749"/>
                  <a:gd name="connsiteY0" fmla="*/ 63230 h 632300"/>
                  <a:gd name="connsiteX1" fmla="*/ 63230 w 995749"/>
                  <a:gd name="connsiteY1" fmla="*/ 0 h 632300"/>
                  <a:gd name="connsiteX2" fmla="*/ 932519 w 995749"/>
                  <a:gd name="connsiteY2" fmla="*/ 0 h 632300"/>
                  <a:gd name="connsiteX3" fmla="*/ 995749 w 995749"/>
                  <a:gd name="connsiteY3" fmla="*/ 63230 h 632300"/>
                  <a:gd name="connsiteX4" fmla="*/ 995749 w 995749"/>
                  <a:gd name="connsiteY4" fmla="*/ 569070 h 632300"/>
                  <a:gd name="connsiteX5" fmla="*/ 932519 w 995749"/>
                  <a:gd name="connsiteY5" fmla="*/ 632300 h 632300"/>
                  <a:gd name="connsiteX6" fmla="*/ 63230 w 995749"/>
                  <a:gd name="connsiteY6" fmla="*/ 632300 h 632300"/>
                  <a:gd name="connsiteX7" fmla="*/ 0 w 995749"/>
                  <a:gd name="connsiteY7" fmla="*/ 569070 h 632300"/>
                  <a:gd name="connsiteX8" fmla="*/ 0 w 995749"/>
                  <a:gd name="connsiteY8" fmla="*/ 63230 h 632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95749" h="632300">
                    <a:moveTo>
                      <a:pt x="0" y="63230"/>
                    </a:moveTo>
                    <a:cubicBezTo>
                      <a:pt x="0" y="28309"/>
                      <a:pt x="28309" y="0"/>
                      <a:pt x="63230" y="0"/>
                    </a:cubicBezTo>
                    <a:lnTo>
                      <a:pt x="932519" y="0"/>
                    </a:lnTo>
                    <a:cubicBezTo>
                      <a:pt x="967440" y="0"/>
                      <a:pt x="995749" y="28309"/>
                      <a:pt x="995749" y="63230"/>
                    </a:cubicBezTo>
                    <a:lnTo>
                      <a:pt x="995749" y="569070"/>
                    </a:lnTo>
                    <a:cubicBezTo>
                      <a:pt x="995749" y="603991"/>
                      <a:pt x="967440" y="632300"/>
                      <a:pt x="932519" y="632300"/>
                    </a:cubicBezTo>
                    <a:lnTo>
                      <a:pt x="63230" y="632300"/>
                    </a:lnTo>
                    <a:cubicBezTo>
                      <a:pt x="28309" y="632300"/>
                      <a:pt x="0" y="603991"/>
                      <a:pt x="0" y="569070"/>
                    </a:cubicBezTo>
                    <a:lnTo>
                      <a:pt x="0" y="63230"/>
                    </a:lnTo>
                    <a:close/>
                  </a:path>
                </a:pathLst>
              </a:custGeom>
              <a:solidFill>
                <a:schemeClr val="bg1"/>
              </a:solid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lIns="90909" tIns="90909" rIns="90909" bIns="90909" spcCol="1270" anchor="ctr"/>
              <a:lstStyle/>
              <a:p>
                <a:pPr algn="ctr" defTabSz="844550">
                  <a:lnSpc>
                    <a:spcPct val="90000"/>
                  </a:lnSpc>
                  <a:spcAft>
                    <a:spcPct val="35000"/>
                  </a:spcAft>
                  <a:defRPr/>
                </a:pPr>
                <a:r>
                  <a:rPr lang="en-US" sz="1900" dirty="0"/>
                  <a:t>MIM </a:t>
                </a:r>
              </a:p>
              <a:p>
                <a:pPr algn="ctr" defTabSz="844550">
                  <a:lnSpc>
                    <a:spcPct val="90000"/>
                  </a:lnSpc>
                  <a:spcAft>
                    <a:spcPct val="35000"/>
                  </a:spcAft>
                  <a:defRPr/>
                </a:pPr>
                <a:r>
                  <a:rPr lang="en-US" sz="1900" dirty="0"/>
                  <a:t>attack</a:t>
                </a:r>
              </a:p>
            </p:txBody>
          </p:sp>
        </p:grpSp>
        <p:sp>
          <p:nvSpPr>
            <p:cNvPr id="19" name="Rounded Rectangle 18"/>
            <p:cNvSpPr/>
            <p:nvPr/>
          </p:nvSpPr>
          <p:spPr>
            <a:xfrm>
              <a:off x="791464" y="5230624"/>
              <a:ext cx="995387" cy="987822"/>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0" name="Freeform 19"/>
            <p:cNvSpPr/>
            <p:nvPr/>
          </p:nvSpPr>
          <p:spPr>
            <a:xfrm>
              <a:off x="902592" y="5335441"/>
              <a:ext cx="995387" cy="987822"/>
            </a:xfrm>
            <a:custGeom>
              <a:avLst/>
              <a:gdLst>
                <a:gd name="connsiteX0" fmla="*/ 0 w 995749"/>
                <a:gd name="connsiteY0" fmla="*/ 98822 h 988223"/>
                <a:gd name="connsiteX1" fmla="*/ 98822 w 995749"/>
                <a:gd name="connsiteY1" fmla="*/ 0 h 988223"/>
                <a:gd name="connsiteX2" fmla="*/ 896927 w 995749"/>
                <a:gd name="connsiteY2" fmla="*/ 0 h 988223"/>
                <a:gd name="connsiteX3" fmla="*/ 995749 w 995749"/>
                <a:gd name="connsiteY3" fmla="*/ 98822 h 988223"/>
                <a:gd name="connsiteX4" fmla="*/ 995749 w 995749"/>
                <a:gd name="connsiteY4" fmla="*/ 889401 h 988223"/>
                <a:gd name="connsiteX5" fmla="*/ 896927 w 995749"/>
                <a:gd name="connsiteY5" fmla="*/ 988223 h 988223"/>
                <a:gd name="connsiteX6" fmla="*/ 98822 w 995749"/>
                <a:gd name="connsiteY6" fmla="*/ 988223 h 988223"/>
                <a:gd name="connsiteX7" fmla="*/ 0 w 995749"/>
                <a:gd name="connsiteY7" fmla="*/ 889401 h 988223"/>
                <a:gd name="connsiteX8" fmla="*/ 0 w 995749"/>
                <a:gd name="connsiteY8" fmla="*/ 98822 h 9882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95749" h="988223">
                  <a:moveTo>
                    <a:pt x="0" y="98822"/>
                  </a:moveTo>
                  <a:cubicBezTo>
                    <a:pt x="0" y="44244"/>
                    <a:pt x="44244" y="0"/>
                    <a:pt x="98822" y="0"/>
                  </a:cubicBezTo>
                  <a:lnTo>
                    <a:pt x="896927" y="0"/>
                  </a:lnTo>
                  <a:cubicBezTo>
                    <a:pt x="951505" y="0"/>
                    <a:pt x="995749" y="44244"/>
                    <a:pt x="995749" y="98822"/>
                  </a:cubicBezTo>
                  <a:lnTo>
                    <a:pt x="995749" y="889401"/>
                  </a:lnTo>
                  <a:cubicBezTo>
                    <a:pt x="995749" y="943979"/>
                    <a:pt x="951505" y="988223"/>
                    <a:pt x="896927" y="988223"/>
                  </a:cubicBezTo>
                  <a:lnTo>
                    <a:pt x="98822" y="988223"/>
                  </a:lnTo>
                  <a:cubicBezTo>
                    <a:pt x="44244" y="988223"/>
                    <a:pt x="0" y="943979"/>
                    <a:pt x="0" y="889401"/>
                  </a:cubicBezTo>
                  <a:lnTo>
                    <a:pt x="0" y="98822"/>
                  </a:lnTo>
                  <a:close/>
                </a:path>
              </a:pathLst>
            </a:custGeom>
            <a:gradFill flip="none" rotWithShape="0">
              <a:gsLst>
                <a:gs pos="0">
                  <a:srgbClr val="92D050">
                    <a:tint val="66000"/>
                    <a:satMod val="160000"/>
                  </a:srgbClr>
                </a:gs>
                <a:gs pos="50000">
                  <a:srgbClr val="92D050">
                    <a:tint val="44500"/>
                    <a:satMod val="160000"/>
                  </a:srgbClr>
                </a:gs>
                <a:gs pos="100000">
                  <a:srgbClr val="92D050">
                    <a:tint val="23500"/>
                    <a:satMod val="160000"/>
                  </a:srgbClr>
                </a:gs>
              </a:gsLst>
              <a:lin ang="18900000" scaled="1"/>
              <a:tileRect/>
            </a:grad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lIns="101334" tIns="101334" rIns="101334" bIns="101334" spcCol="1270" anchor="ctr"/>
            <a:lstStyle/>
            <a:p>
              <a:pPr algn="ctr" defTabSz="844550">
                <a:lnSpc>
                  <a:spcPct val="90000"/>
                </a:lnSpc>
                <a:spcAft>
                  <a:spcPct val="35000"/>
                </a:spcAft>
                <a:defRPr/>
              </a:pPr>
              <a:r>
                <a:rPr lang="en-US" sz="1900" dirty="0"/>
                <a:t>use https</a:t>
              </a:r>
            </a:p>
          </p:txBody>
        </p:sp>
      </p:grpSp>
      <p:grpSp>
        <p:nvGrpSpPr>
          <p:cNvPr id="24" name="Group 20494"/>
          <p:cNvGrpSpPr>
            <a:grpSpLocks/>
          </p:cNvGrpSpPr>
          <p:nvPr/>
        </p:nvGrpSpPr>
        <p:grpSpPr bwMode="auto">
          <a:xfrm>
            <a:off x="4210812" y="2737803"/>
            <a:ext cx="4381500" cy="1508125"/>
            <a:chOff x="4228949" y="2646304"/>
            <a:chExt cx="4381650" cy="1508406"/>
          </a:xfrm>
        </p:grpSpPr>
        <p:sp>
          <p:nvSpPr>
            <p:cNvPr id="25" name="Freeform 24"/>
            <p:cNvSpPr/>
            <p:nvPr/>
          </p:nvSpPr>
          <p:spPr>
            <a:xfrm>
              <a:off x="4228949" y="2646304"/>
              <a:ext cx="3065568" cy="525560"/>
            </a:xfrm>
            <a:custGeom>
              <a:avLst/>
              <a:gdLst/>
              <a:ahLst/>
              <a:cxnLst/>
              <a:rect l="0" t="0" r="0" b="0"/>
              <a:pathLst>
                <a:path>
                  <a:moveTo>
                    <a:pt x="0" y="0"/>
                  </a:moveTo>
                  <a:lnTo>
                    <a:pt x="0" y="433143"/>
                  </a:lnTo>
                  <a:lnTo>
                    <a:pt x="3066124" y="433143"/>
                  </a:lnTo>
                  <a:lnTo>
                    <a:pt x="3066124" y="525388"/>
                  </a:lnTo>
                </a:path>
              </a:pathLst>
            </a:custGeom>
            <a:noFill/>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26" name="Rounded Rectangle 25"/>
            <p:cNvSpPr/>
            <p:nvPr/>
          </p:nvSpPr>
          <p:spPr>
            <a:xfrm>
              <a:off x="6089563" y="3171864"/>
              <a:ext cx="2409908" cy="878052"/>
            </a:xfrm>
            <a:prstGeom prst="roundRect">
              <a:avLst>
                <a:gd name="adj" fmla="val 10000"/>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27" name="Freeform 26"/>
            <p:cNvSpPr/>
            <p:nvPr/>
          </p:nvSpPr>
          <p:spPr>
            <a:xfrm>
              <a:off x="6200692" y="3276658"/>
              <a:ext cx="2409908" cy="878052"/>
            </a:xfrm>
            <a:custGeom>
              <a:avLst/>
              <a:gdLst>
                <a:gd name="connsiteX0" fmla="*/ 0 w 2409773"/>
                <a:gd name="connsiteY0" fmla="*/ 87791 h 877911"/>
                <a:gd name="connsiteX1" fmla="*/ 87791 w 2409773"/>
                <a:gd name="connsiteY1" fmla="*/ 0 h 877911"/>
                <a:gd name="connsiteX2" fmla="*/ 2321982 w 2409773"/>
                <a:gd name="connsiteY2" fmla="*/ 0 h 877911"/>
                <a:gd name="connsiteX3" fmla="*/ 2409773 w 2409773"/>
                <a:gd name="connsiteY3" fmla="*/ 87791 h 877911"/>
                <a:gd name="connsiteX4" fmla="*/ 2409773 w 2409773"/>
                <a:gd name="connsiteY4" fmla="*/ 790120 h 877911"/>
                <a:gd name="connsiteX5" fmla="*/ 2321982 w 2409773"/>
                <a:gd name="connsiteY5" fmla="*/ 877911 h 877911"/>
                <a:gd name="connsiteX6" fmla="*/ 87791 w 2409773"/>
                <a:gd name="connsiteY6" fmla="*/ 877911 h 877911"/>
                <a:gd name="connsiteX7" fmla="*/ 0 w 2409773"/>
                <a:gd name="connsiteY7" fmla="*/ 790120 h 877911"/>
                <a:gd name="connsiteX8" fmla="*/ 0 w 2409773"/>
                <a:gd name="connsiteY8" fmla="*/ 87791 h 877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09773" h="877911">
                  <a:moveTo>
                    <a:pt x="0" y="87791"/>
                  </a:moveTo>
                  <a:cubicBezTo>
                    <a:pt x="0" y="39305"/>
                    <a:pt x="39305" y="0"/>
                    <a:pt x="87791" y="0"/>
                  </a:cubicBezTo>
                  <a:lnTo>
                    <a:pt x="2321982" y="0"/>
                  </a:lnTo>
                  <a:cubicBezTo>
                    <a:pt x="2370468" y="0"/>
                    <a:pt x="2409773" y="39305"/>
                    <a:pt x="2409773" y="87791"/>
                  </a:cubicBezTo>
                  <a:lnTo>
                    <a:pt x="2409773" y="790120"/>
                  </a:lnTo>
                  <a:cubicBezTo>
                    <a:pt x="2409773" y="838606"/>
                    <a:pt x="2370468" y="877911"/>
                    <a:pt x="2321982" y="877911"/>
                  </a:cubicBezTo>
                  <a:lnTo>
                    <a:pt x="87791" y="877911"/>
                  </a:lnTo>
                  <a:cubicBezTo>
                    <a:pt x="39305" y="877911"/>
                    <a:pt x="0" y="838606"/>
                    <a:pt x="0" y="790120"/>
                  </a:cubicBezTo>
                  <a:lnTo>
                    <a:pt x="0" y="87791"/>
                  </a:lnTo>
                  <a:close/>
                </a:path>
              </a:pathLst>
            </a:custGeom>
            <a:solidFill>
              <a:schemeClr val="bg1"/>
            </a:solid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lIns="98103" tIns="98103" rIns="98103" bIns="98103" spcCol="1270" anchor="ctr"/>
            <a:lstStyle/>
            <a:p>
              <a:pPr algn="ctr" defTabSz="844550">
                <a:lnSpc>
                  <a:spcPct val="90000"/>
                </a:lnSpc>
                <a:spcAft>
                  <a:spcPct val="35000"/>
                </a:spcAft>
                <a:defRPr/>
              </a:pPr>
              <a:r>
                <a:rPr lang="en-US" sz="1900" dirty="0"/>
                <a:t>Misuse session management implementation</a:t>
              </a:r>
            </a:p>
          </p:txBody>
        </p:sp>
      </p:grpSp>
      <p:grpSp>
        <p:nvGrpSpPr>
          <p:cNvPr id="28" name="Group 20504"/>
          <p:cNvGrpSpPr>
            <a:grpSpLocks/>
          </p:cNvGrpSpPr>
          <p:nvPr/>
        </p:nvGrpSpPr>
        <p:grpSpPr bwMode="auto">
          <a:xfrm>
            <a:off x="6658737" y="4141153"/>
            <a:ext cx="1352550" cy="995362"/>
            <a:chOff x="6677211" y="4049604"/>
            <a:chExt cx="1352617" cy="995838"/>
          </a:xfrm>
        </p:grpSpPr>
        <p:sp>
          <p:nvSpPr>
            <p:cNvPr id="29" name="Freeform 28"/>
            <p:cNvSpPr/>
            <p:nvPr/>
          </p:nvSpPr>
          <p:spPr>
            <a:xfrm>
              <a:off x="7248739" y="4049604"/>
              <a:ext cx="92080" cy="258886"/>
            </a:xfrm>
            <a:custGeom>
              <a:avLst/>
              <a:gdLst/>
              <a:ahLst/>
              <a:cxnLst/>
              <a:rect l="0" t="0" r="0" b="0"/>
              <a:pathLst>
                <a:path>
                  <a:moveTo>
                    <a:pt x="45720" y="0"/>
                  </a:moveTo>
                  <a:lnTo>
                    <a:pt x="45720" y="166185"/>
                  </a:lnTo>
                  <a:lnTo>
                    <a:pt x="48846" y="166185"/>
                  </a:lnTo>
                  <a:lnTo>
                    <a:pt x="48846" y="258431"/>
                  </a:lnTo>
                </a:path>
              </a:pathLst>
            </a:custGeom>
            <a:noFill/>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30" name="Rounded Rectangle 29"/>
            <p:cNvSpPr/>
            <p:nvPr/>
          </p:nvSpPr>
          <p:spPr>
            <a:xfrm>
              <a:off x="6677211" y="4308490"/>
              <a:ext cx="1241486" cy="632127"/>
            </a:xfrm>
            <a:prstGeom prst="roundRect">
              <a:avLst>
                <a:gd name="adj" fmla="val 10000"/>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31" name="Freeform 30"/>
            <p:cNvSpPr/>
            <p:nvPr/>
          </p:nvSpPr>
          <p:spPr>
            <a:xfrm>
              <a:off x="6788342" y="4413315"/>
              <a:ext cx="1241486" cy="632127"/>
            </a:xfrm>
            <a:custGeom>
              <a:avLst/>
              <a:gdLst>
                <a:gd name="connsiteX0" fmla="*/ 0 w 1241978"/>
                <a:gd name="connsiteY0" fmla="*/ 63230 h 632300"/>
                <a:gd name="connsiteX1" fmla="*/ 63230 w 1241978"/>
                <a:gd name="connsiteY1" fmla="*/ 0 h 632300"/>
                <a:gd name="connsiteX2" fmla="*/ 1178748 w 1241978"/>
                <a:gd name="connsiteY2" fmla="*/ 0 h 632300"/>
                <a:gd name="connsiteX3" fmla="*/ 1241978 w 1241978"/>
                <a:gd name="connsiteY3" fmla="*/ 63230 h 632300"/>
                <a:gd name="connsiteX4" fmla="*/ 1241978 w 1241978"/>
                <a:gd name="connsiteY4" fmla="*/ 569070 h 632300"/>
                <a:gd name="connsiteX5" fmla="*/ 1178748 w 1241978"/>
                <a:gd name="connsiteY5" fmla="*/ 632300 h 632300"/>
                <a:gd name="connsiteX6" fmla="*/ 63230 w 1241978"/>
                <a:gd name="connsiteY6" fmla="*/ 632300 h 632300"/>
                <a:gd name="connsiteX7" fmla="*/ 0 w 1241978"/>
                <a:gd name="connsiteY7" fmla="*/ 569070 h 632300"/>
                <a:gd name="connsiteX8" fmla="*/ 0 w 1241978"/>
                <a:gd name="connsiteY8" fmla="*/ 63230 h 632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1978" h="632300">
                  <a:moveTo>
                    <a:pt x="0" y="63230"/>
                  </a:moveTo>
                  <a:cubicBezTo>
                    <a:pt x="0" y="28309"/>
                    <a:pt x="28309" y="0"/>
                    <a:pt x="63230" y="0"/>
                  </a:cubicBezTo>
                  <a:lnTo>
                    <a:pt x="1178748" y="0"/>
                  </a:lnTo>
                  <a:cubicBezTo>
                    <a:pt x="1213669" y="0"/>
                    <a:pt x="1241978" y="28309"/>
                    <a:pt x="1241978" y="63230"/>
                  </a:cubicBezTo>
                  <a:lnTo>
                    <a:pt x="1241978" y="569070"/>
                  </a:lnTo>
                  <a:cubicBezTo>
                    <a:pt x="1241978" y="603991"/>
                    <a:pt x="1213669" y="632300"/>
                    <a:pt x="1178748" y="632300"/>
                  </a:cubicBezTo>
                  <a:lnTo>
                    <a:pt x="63230" y="632300"/>
                  </a:lnTo>
                  <a:cubicBezTo>
                    <a:pt x="28309" y="632300"/>
                    <a:pt x="0" y="603991"/>
                    <a:pt x="0" y="569070"/>
                  </a:cubicBezTo>
                  <a:lnTo>
                    <a:pt x="0" y="63230"/>
                  </a:lnTo>
                  <a:close/>
                </a:path>
              </a:pathLst>
            </a:custGeom>
            <a:solidFill>
              <a:schemeClr val="bg1"/>
            </a:solid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lIns="90909" tIns="90909" rIns="90909" bIns="90909" spcCol="1270" anchor="ctr"/>
            <a:lstStyle/>
            <a:p>
              <a:pPr algn="ctr" defTabSz="844550">
                <a:lnSpc>
                  <a:spcPct val="90000"/>
                </a:lnSpc>
                <a:spcAft>
                  <a:spcPct val="35000"/>
                </a:spcAft>
                <a:defRPr/>
              </a:pPr>
              <a:r>
                <a:rPr lang="en-US" sz="1900" dirty="0"/>
                <a:t>…</a:t>
              </a:r>
            </a:p>
          </p:txBody>
        </p:sp>
      </p:grpSp>
      <p:grpSp>
        <p:nvGrpSpPr>
          <p:cNvPr id="32" name="Group 20493"/>
          <p:cNvGrpSpPr>
            <a:grpSpLocks/>
          </p:cNvGrpSpPr>
          <p:nvPr/>
        </p:nvGrpSpPr>
        <p:grpSpPr bwMode="auto">
          <a:xfrm>
            <a:off x="3864737" y="2737803"/>
            <a:ext cx="1755775" cy="1527175"/>
            <a:chOff x="3883295" y="2646304"/>
            <a:chExt cx="1755507" cy="1527009"/>
          </a:xfrm>
        </p:grpSpPr>
        <p:sp>
          <p:nvSpPr>
            <p:cNvPr id="33" name="Freeform 32"/>
            <p:cNvSpPr/>
            <p:nvPr/>
          </p:nvSpPr>
          <p:spPr>
            <a:xfrm>
              <a:off x="4229317" y="2646304"/>
              <a:ext cx="476177" cy="525405"/>
            </a:xfrm>
            <a:custGeom>
              <a:avLst/>
              <a:gdLst/>
              <a:ahLst/>
              <a:cxnLst/>
              <a:rect l="0" t="0" r="0" b="0"/>
              <a:pathLst>
                <a:path>
                  <a:moveTo>
                    <a:pt x="0" y="0"/>
                  </a:moveTo>
                  <a:lnTo>
                    <a:pt x="0" y="433143"/>
                  </a:lnTo>
                  <a:lnTo>
                    <a:pt x="476780" y="433143"/>
                  </a:lnTo>
                  <a:lnTo>
                    <a:pt x="476780" y="525388"/>
                  </a:lnTo>
                </a:path>
              </a:pathLst>
            </a:custGeom>
            <a:noFill/>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34" name="Rounded Rectangle 33"/>
            <p:cNvSpPr/>
            <p:nvPr/>
          </p:nvSpPr>
          <p:spPr>
            <a:xfrm>
              <a:off x="3883295" y="3171709"/>
              <a:ext cx="1644399" cy="896841"/>
            </a:xfrm>
            <a:prstGeom prst="roundRect">
              <a:avLst>
                <a:gd name="adj" fmla="val 10000"/>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35" name="Freeform 34"/>
            <p:cNvSpPr/>
            <p:nvPr/>
          </p:nvSpPr>
          <p:spPr>
            <a:xfrm>
              <a:off x="3994403" y="3276472"/>
              <a:ext cx="1644399" cy="896841"/>
            </a:xfrm>
            <a:custGeom>
              <a:avLst/>
              <a:gdLst>
                <a:gd name="connsiteX0" fmla="*/ 0 w 1644868"/>
                <a:gd name="connsiteY0" fmla="*/ 89651 h 896514"/>
                <a:gd name="connsiteX1" fmla="*/ 89651 w 1644868"/>
                <a:gd name="connsiteY1" fmla="*/ 0 h 896514"/>
                <a:gd name="connsiteX2" fmla="*/ 1555217 w 1644868"/>
                <a:gd name="connsiteY2" fmla="*/ 0 h 896514"/>
                <a:gd name="connsiteX3" fmla="*/ 1644868 w 1644868"/>
                <a:gd name="connsiteY3" fmla="*/ 89651 h 896514"/>
                <a:gd name="connsiteX4" fmla="*/ 1644868 w 1644868"/>
                <a:gd name="connsiteY4" fmla="*/ 806863 h 896514"/>
                <a:gd name="connsiteX5" fmla="*/ 1555217 w 1644868"/>
                <a:gd name="connsiteY5" fmla="*/ 896514 h 896514"/>
                <a:gd name="connsiteX6" fmla="*/ 89651 w 1644868"/>
                <a:gd name="connsiteY6" fmla="*/ 896514 h 896514"/>
                <a:gd name="connsiteX7" fmla="*/ 0 w 1644868"/>
                <a:gd name="connsiteY7" fmla="*/ 806863 h 896514"/>
                <a:gd name="connsiteX8" fmla="*/ 0 w 1644868"/>
                <a:gd name="connsiteY8" fmla="*/ 89651 h 8965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44868" h="896514">
                  <a:moveTo>
                    <a:pt x="0" y="89651"/>
                  </a:moveTo>
                  <a:cubicBezTo>
                    <a:pt x="0" y="40138"/>
                    <a:pt x="40138" y="0"/>
                    <a:pt x="89651" y="0"/>
                  </a:cubicBezTo>
                  <a:lnTo>
                    <a:pt x="1555217" y="0"/>
                  </a:lnTo>
                  <a:cubicBezTo>
                    <a:pt x="1604730" y="0"/>
                    <a:pt x="1644868" y="40138"/>
                    <a:pt x="1644868" y="89651"/>
                  </a:cubicBezTo>
                  <a:lnTo>
                    <a:pt x="1644868" y="806863"/>
                  </a:lnTo>
                  <a:cubicBezTo>
                    <a:pt x="1644868" y="856376"/>
                    <a:pt x="1604730" y="896514"/>
                    <a:pt x="1555217" y="896514"/>
                  </a:cubicBezTo>
                  <a:lnTo>
                    <a:pt x="89651" y="896514"/>
                  </a:lnTo>
                  <a:cubicBezTo>
                    <a:pt x="40138" y="896514"/>
                    <a:pt x="0" y="856376"/>
                    <a:pt x="0" y="806863"/>
                  </a:cubicBezTo>
                  <a:lnTo>
                    <a:pt x="0" y="89651"/>
                  </a:lnTo>
                  <a:close/>
                </a:path>
              </a:pathLst>
            </a:custGeom>
            <a:solidFill>
              <a:schemeClr val="bg1"/>
            </a:solid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lIns="98648" tIns="98648" rIns="98648" bIns="98648" spcCol="1270" anchor="ctr"/>
            <a:lstStyle/>
            <a:p>
              <a:pPr algn="ctr" defTabSz="844550">
                <a:lnSpc>
                  <a:spcPct val="90000"/>
                </a:lnSpc>
                <a:spcAft>
                  <a:spcPct val="35000"/>
                </a:spcAft>
                <a:defRPr/>
              </a:pPr>
              <a:r>
                <a:rPr lang="en-US" sz="1900" dirty="0"/>
                <a:t>Hijack session</a:t>
              </a:r>
            </a:p>
          </p:txBody>
        </p:sp>
      </p:grpSp>
      <p:grpSp>
        <p:nvGrpSpPr>
          <p:cNvPr id="36" name="Group 20503"/>
          <p:cNvGrpSpPr>
            <a:grpSpLocks/>
          </p:cNvGrpSpPr>
          <p:nvPr/>
        </p:nvGrpSpPr>
        <p:grpSpPr bwMode="auto">
          <a:xfrm>
            <a:off x="3979037" y="4166553"/>
            <a:ext cx="1436688" cy="995362"/>
            <a:chOff x="3997339" y="4075044"/>
            <a:chExt cx="1435981" cy="995838"/>
          </a:xfrm>
        </p:grpSpPr>
        <p:sp>
          <p:nvSpPr>
            <p:cNvPr id="37" name="Freeform 36"/>
            <p:cNvSpPr/>
            <p:nvPr/>
          </p:nvSpPr>
          <p:spPr>
            <a:xfrm>
              <a:off x="4665348" y="4075044"/>
              <a:ext cx="90442" cy="258886"/>
            </a:xfrm>
            <a:custGeom>
              <a:avLst/>
              <a:gdLst/>
              <a:ahLst/>
              <a:cxnLst/>
              <a:rect l="0" t="0" r="0" b="0"/>
              <a:pathLst>
                <a:path>
                  <a:moveTo>
                    <a:pt x="45720" y="0"/>
                  </a:moveTo>
                  <a:lnTo>
                    <a:pt x="45720" y="166185"/>
                  </a:lnTo>
                  <a:lnTo>
                    <a:pt x="48846" y="166185"/>
                  </a:lnTo>
                  <a:lnTo>
                    <a:pt x="48846" y="258431"/>
                  </a:lnTo>
                </a:path>
              </a:pathLst>
            </a:custGeom>
            <a:noFill/>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grpSp>
          <p:nvGrpSpPr>
            <p:cNvPr id="38" name="Group 20499"/>
            <p:cNvGrpSpPr>
              <a:grpSpLocks/>
            </p:cNvGrpSpPr>
            <p:nvPr/>
          </p:nvGrpSpPr>
          <p:grpSpPr bwMode="auto">
            <a:xfrm>
              <a:off x="3997339" y="4333475"/>
              <a:ext cx="1435981" cy="737407"/>
              <a:chOff x="3997339" y="4333475"/>
              <a:chExt cx="1435981" cy="737407"/>
            </a:xfrm>
          </p:grpSpPr>
          <p:sp>
            <p:nvSpPr>
              <p:cNvPr id="39" name="Rounded Rectangle 38"/>
              <p:cNvSpPr/>
              <p:nvPr/>
            </p:nvSpPr>
            <p:spPr>
              <a:xfrm>
                <a:off x="3997339" y="4333930"/>
                <a:ext cx="1324911" cy="632127"/>
              </a:xfrm>
              <a:prstGeom prst="roundRect">
                <a:avLst>
                  <a:gd name="adj" fmla="val 10000"/>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40" name="Freeform 39"/>
              <p:cNvSpPr/>
              <p:nvPr/>
            </p:nvSpPr>
            <p:spPr>
              <a:xfrm>
                <a:off x="4108409" y="4438755"/>
                <a:ext cx="1324911" cy="632127"/>
              </a:xfrm>
              <a:custGeom>
                <a:avLst/>
                <a:gdLst>
                  <a:gd name="connsiteX0" fmla="*/ 0 w 995749"/>
                  <a:gd name="connsiteY0" fmla="*/ 63230 h 632300"/>
                  <a:gd name="connsiteX1" fmla="*/ 63230 w 995749"/>
                  <a:gd name="connsiteY1" fmla="*/ 0 h 632300"/>
                  <a:gd name="connsiteX2" fmla="*/ 932519 w 995749"/>
                  <a:gd name="connsiteY2" fmla="*/ 0 h 632300"/>
                  <a:gd name="connsiteX3" fmla="*/ 995749 w 995749"/>
                  <a:gd name="connsiteY3" fmla="*/ 63230 h 632300"/>
                  <a:gd name="connsiteX4" fmla="*/ 995749 w 995749"/>
                  <a:gd name="connsiteY4" fmla="*/ 569070 h 632300"/>
                  <a:gd name="connsiteX5" fmla="*/ 932519 w 995749"/>
                  <a:gd name="connsiteY5" fmla="*/ 632300 h 632300"/>
                  <a:gd name="connsiteX6" fmla="*/ 63230 w 995749"/>
                  <a:gd name="connsiteY6" fmla="*/ 632300 h 632300"/>
                  <a:gd name="connsiteX7" fmla="*/ 0 w 995749"/>
                  <a:gd name="connsiteY7" fmla="*/ 569070 h 632300"/>
                  <a:gd name="connsiteX8" fmla="*/ 0 w 995749"/>
                  <a:gd name="connsiteY8" fmla="*/ 63230 h 632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95749" h="632300">
                    <a:moveTo>
                      <a:pt x="0" y="63230"/>
                    </a:moveTo>
                    <a:cubicBezTo>
                      <a:pt x="0" y="28309"/>
                      <a:pt x="28309" y="0"/>
                      <a:pt x="63230" y="0"/>
                    </a:cubicBezTo>
                    <a:lnTo>
                      <a:pt x="932519" y="0"/>
                    </a:lnTo>
                    <a:cubicBezTo>
                      <a:pt x="967440" y="0"/>
                      <a:pt x="995749" y="28309"/>
                      <a:pt x="995749" y="63230"/>
                    </a:cubicBezTo>
                    <a:lnTo>
                      <a:pt x="995749" y="569070"/>
                    </a:lnTo>
                    <a:cubicBezTo>
                      <a:pt x="995749" y="603991"/>
                      <a:pt x="967440" y="632300"/>
                      <a:pt x="932519" y="632300"/>
                    </a:cubicBezTo>
                    <a:lnTo>
                      <a:pt x="63230" y="632300"/>
                    </a:lnTo>
                    <a:cubicBezTo>
                      <a:pt x="28309" y="632300"/>
                      <a:pt x="0" y="603991"/>
                      <a:pt x="0" y="569070"/>
                    </a:cubicBezTo>
                    <a:lnTo>
                      <a:pt x="0" y="63230"/>
                    </a:lnTo>
                    <a:close/>
                  </a:path>
                </a:pathLst>
              </a:custGeom>
              <a:solidFill>
                <a:schemeClr val="bg1"/>
              </a:solid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lIns="90909" tIns="90909" rIns="90909" bIns="90909" spcCol="1270" anchor="ctr"/>
              <a:lstStyle/>
              <a:p>
                <a:pPr algn="ctr" defTabSz="844550">
                  <a:lnSpc>
                    <a:spcPct val="90000"/>
                  </a:lnSpc>
                  <a:spcAft>
                    <a:spcPct val="35000"/>
                  </a:spcAft>
                  <a:defRPr/>
                </a:pPr>
                <a:r>
                  <a:rPr lang="en-US" sz="1900" dirty="0"/>
                  <a:t>…</a:t>
                </a:r>
              </a:p>
            </p:txBody>
          </p:sp>
        </p:grpSp>
      </p:grpSp>
      <p:grpSp>
        <p:nvGrpSpPr>
          <p:cNvPr id="41" name="Group 20492"/>
          <p:cNvGrpSpPr>
            <a:grpSpLocks/>
          </p:cNvGrpSpPr>
          <p:nvPr/>
        </p:nvGrpSpPr>
        <p:grpSpPr bwMode="auto">
          <a:xfrm>
            <a:off x="1561275" y="2737803"/>
            <a:ext cx="2649537" cy="1504950"/>
            <a:chOff x="1578869" y="2646304"/>
            <a:chExt cx="2650079" cy="1504675"/>
          </a:xfrm>
        </p:grpSpPr>
        <p:sp>
          <p:nvSpPr>
            <p:cNvPr id="42" name="Freeform 41"/>
            <p:cNvSpPr/>
            <p:nvPr/>
          </p:nvSpPr>
          <p:spPr>
            <a:xfrm>
              <a:off x="2358490" y="2646304"/>
              <a:ext cx="1870458" cy="522192"/>
            </a:xfrm>
            <a:custGeom>
              <a:avLst/>
              <a:gdLst/>
              <a:ahLst/>
              <a:cxnLst/>
              <a:rect l="0" t="0" r="0" b="0"/>
              <a:pathLst>
                <a:path>
                  <a:moveTo>
                    <a:pt x="1870582" y="0"/>
                  </a:moveTo>
                  <a:lnTo>
                    <a:pt x="1870582" y="429412"/>
                  </a:lnTo>
                  <a:lnTo>
                    <a:pt x="0" y="429412"/>
                  </a:lnTo>
                  <a:lnTo>
                    <a:pt x="0" y="521657"/>
                  </a:lnTo>
                </a:path>
              </a:pathLst>
            </a:custGeom>
            <a:noFill/>
          </p:spPr>
          <p:style>
            <a:lnRef idx="2">
              <a:schemeClr val="accent1">
                <a:shade val="8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43" name="Rounded Rectangle 42"/>
            <p:cNvSpPr/>
            <p:nvPr/>
          </p:nvSpPr>
          <p:spPr>
            <a:xfrm>
              <a:off x="1578869" y="3168496"/>
              <a:ext cx="1559244" cy="877728"/>
            </a:xfrm>
            <a:prstGeom prst="roundRect">
              <a:avLst>
                <a:gd name="adj" fmla="val 10000"/>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44" name="Freeform 43"/>
            <p:cNvSpPr/>
            <p:nvPr/>
          </p:nvSpPr>
          <p:spPr>
            <a:xfrm>
              <a:off x="1690017" y="3273251"/>
              <a:ext cx="1559244" cy="877728"/>
            </a:xfrm>
            <a:custGeom>
              <a:avLst/>
              <a:gdLst>
                <a:gd name="connsiteX0" fmla="*/ 0 w 1558995"/>
                <a:gd name="connsiteY0" fmla="*/ 87791 h 877911"/>
                <a:gd name="connsiteX1" fmla="*/ 87791 w 1558995"/>
                <a:gd name="connsiteY1" fmla="*/ 0 h 877911"/>
                <a:gd name="connsiteX2" fmla="*/ 1471204 w 1558995"/>
                <a:gd name="connsiteY2" fmla="*/ 0 h 877911"/>
                <a:gd name="connsiteX3" fmla="*/ 1558995 w 1558995"/>
                <a:gd name="connsiteY3" fmla="*/ 87791 h 877911"/>
                <a:gd name="connsiteX4" fmla="*/ 1558995 w 1558995"/>
                <a:gd name="connsiteY4" fmla="*/ 790120 h 877911"/>
                <a:gd name="connsiteX5" fmla="*/ 1471204 w 1558995"/>
                <a:gd name="connsiteY5" fmla="*/ 877911 h 877911"/>
                <a:gd name="connsiteX6" fmla="*/ 87791 w 1558995"/>
                <a:gd name="connsiteY6" fmla="*/ 877911 h 877911"/>
                <a:gd name="connsiteX7" fmla="*/ 0 w 1558995"/>
                <a:gd name="connsiteY7" fmla="*/ 790120 h 877911"/>
                <a:gd name="connsiteX8" fmla="*/ 0 w 1558995"/>
                <a:gd name="connsiteY8" fmla="*/ 87791 h 877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58995" h="877911">
                  <a:moveTo>
                    <a:pt x="0" y="87791"/>
                  </a:moveTo>
                  <a:cubicBezTo>
                    <a:pt x="0" y="39305"/>
                    <a:pt x="39305" y="0"/>
                    <a:pt x="87791" y="0"/>
                  </a:cubicBezTo>
                  <a:lnTo>
                    <a:pt x="1471204" y="0"/>
                  </a:lnTo>
                  <a:cubicBezTo>
                    <a:pt x="1519690" y="0"/>
                    <a:pt x="1558995" y="39305"/>
                    <a:pt x="1558995" y="87791"/>
                  </a:cubicBezTo>
                  <a:lnTo>
                    <a:pt x="1558995" y="790120"/>
                  </a:lnTo>
                  <a:cubicBezTo>
                    <a:pt x="1558995" y="838606"/>
                    <a:pt x="1519690" y="877911"/>
                    <a:pt x="1471204" y="877911"/>
                  </a:cubicBezTo>
                  <a:lnTo>
                    <a:pt x="87791" y="877911"/>
                  </a:lnTo>
                  <a:cubicBezTo>
                    <a:pt x="39305" y="877911"/>
                    <a:pt x="0" y="838606"/>
                    <a:pt x="0" y="790120"/>
                  </a:cubicBezTo>
                  <a:lnTo>
                    <a:pt x="0" y="87791"/>
                  </a:lnTo>
                  <a:close/>
                </a:path>
              </a:pathLst>
            </a:custGeom>
            <a:solidFill>
              <a:schemeClr val="bg1"/>
            </a:solid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lIns="98103" tIns="98103" rIns="98103" bIns="98103" spcCol="1270" anchor="ctr"/>
            <a:lstStyle/>
            <a:p>
              <a:pPr algn="ctr" defTabSz="844550">
                <a:lnSpc>
                  <a:spcPct val="90000"/>
                </a:lnSpc>
                <a:spcAft>
                  <a:spcPct val="35000"/>
                </a:spcAft>
                <a:defRPr/>
              </a:pPr>
              <a:r>
                <a:rPr lang="en-US" sz="1900" dirty="0"/>
                <a:t>Steal password</a:t>
              </a:r>
            </a:p>
          </p:txBody>
        </p:sp>
      </p:grpSp>
      <p:grpSp>
        <p:nvGrpSpPr>
          <p:cNvPr id="45" name="Group 20491"/>
          <p:cNvGrpSpPr>
            <a:grpSpLocks/>
          </p:cNvGrpSpPr>
          <p:nvPr/>
        </p:nvGrpSpPr>
        <p:grpSpPr bwMode="auto">
          <a:xfrm>
            <a:off x="3117025" y="1282065"/>
            <a:ext cx="2298700" cy="1560513"/>
            <a:chOff x="3134989" y="1190294"/>
            <a:chExt cx="2298559" cy="1561116"/>
          </a:xfrm>
        </p:grpSpPr>
        <p:sp>
          <p:nvSpPr>
            <p:cNvPr id="46" name="Freeform 45"/>
            <p:cNvSpPr/>
            <p:nvPr/>
          </p:nvSpPr>
          <p:spPr>
            <a:xfrm>
              <a:off x="4182675" y="1822363"/>
              <a:ext cx="92069" cy="192162"/>
            </a:xfrm>
            <a:custGeom>
              <a:avLst/>
              <a:gdLst/>
              <a:ahLst/>
              <a:cxnLst/>
              <a:rect l="0" t="0" r="0" b="0"/>
              <a:pathLst>
                <a:path>
                  <a:moveTo>
                    <a:pt x="45720" y="0"/>
                  </a:moveTo>
                  <a:lnTo>
                    <a:pt x="45720" y="191409"/>
                  </a:lnTo>
                </a:path>
              </a:pathLst>
            </a:cu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47" name="Rounded Rectangle 46"/>
            <p:cNvSpPr/>
            <p:nvPr/>
          </p:nvSpPr>
          <p:spPr>
            <a:xfrm>
              <a:off x="3731852" y="1190294"/>
              <a:ext cx="995301" cy="632069"/>
            </a:xfrm>
            <a:prstGeom prst="roundRect">
              <a:avLst>
                <a:gd name="adj" fmla="val 10000"/>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48" name="Freeform 47"/>
            <p:cNvSpPr/>
            <p:nvPr/>
          </p:nvSpPr>
          <p:spPr>
            <a:xfrm>
              <a:off x="3841383" y="1295109"/>
              <a:ext cx="995302" cy="632069"/>
            </a:xfrm>
            <a:custGeom>
              <a:avLst/>
              <a:gdLst>
                <a:gd name="connsiteX0" fmla="*/ 0 w 995749"/>
                <a:gd name="connsiteY0" fmla="*/ 63230 h 632300"/>
                <a:gd name="connsiteX1" fmla="*/ 63230 w 995749"/>
                <a:gd name="connsiteY1" fmla="*/ 0 h 632300"/>
                <a:gd name="connsiteX2" fmla="*/ 932519 w 995749"/>
                <a:gd name="connsiteY2" fmla="*/ 0 h 632300"/>
                <a:gd name="connsiteX3" fmla="*/ 995749 w 995749"/>
                <a:gd name="connsiteY3" fmla="*/ 63230 h 632300"/>
                <a:gd name="connsiteX4" fmla="*/ 995749 w 995749"/>
                <a:gd name="connsiteY4" fmla="*/ 569070 h 632300"/>
                <a:gd name="connsiteX5" fmla="*/ 932519 w 995749"/>
                <a:gd name="connsiteY5" fmla="*/ 632300 h 632300"/>
                <a:gd name="connsiteX6" fmla="*/ 63230 w 995749"/>
                <a:gd name="connsiteY6" fmla="*/ 632300 h 632300"/>
                <a:gd name="connsiteX7" fmla="*/ 0 w 995749"/>
                <a:gd name="connsiteY7" fmla="*/ 569070 h 632300"/>
                <a:gd name="connsiteX8" fmla="*/ 0 w 995749"/>
                <a:gd name="connsiteY8" fmla="*/ 63230 h 632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95749" h="632300">
                  <a:moveTo>
                    <a:pt x="0" y="63230"/>
                  </a:moveTo>
                  <a:cubicBezTo>
                    <a:pt x="0" y="28309"/>
                    <a:pt x="28309" y="0"/>
                    <a:pt x="63230" y="0"/>
                  </a:cubicBezTo>
                  <a:lnTo>
                    <a:pt x="932519" y="0"/>
                  </a:lnTo>
                  <a:cubicBezTo>
                    <a:pt x="967440" y="0"/>
                    <a:pt x="995749" y="28309"/>
                    <a:pt x="995749" y="63230"/>
                  </a:cubicBezTo>
                  <a:lnTo>
                    <a:pt x="995749" y="569070"/>
                  </a:lnTo>
                  <a:cubicBezTo>
                    <a:pt x="995749" y="603991"/>
                    <a:pt x="967440" y="632300"/>
                    <a:pt x="932519" y="632300"/>
                  </a:cubicBezTo>
                  <a:lnTo>
                    <a:pt x="63230" y="632300"/>
                  </a:lnTo>
                  <a:cubicBezTo>
                    <a:pt x="28309" y="632300"/>
                    <a:pt x="0" y="603991"/>
                    <a:pt x="0" y="569070"/>
                  </a:cubicBezTo>
                  <a:lnTo>
                    <a:pt x="0" y="63230"/>
                  </a:lnTo>
                  <a:close/>
                </a:path>
              </a:pathLst>
            </a:custGeom>
            <a:solidFill>
              <a:schemeClr val="bg1"/>
            </a:solid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lIns="90909" tIns="90909" rIns="90909" bIns="90909" spcCol="1270" anchor="ctr"/>
            <a:lstStyle/>
            <a:p>
              <a:pPr algn="ctr" defTabSz="844550">
                <a:lnSpc>
                  <a:spcPct val="90000"/>
                </a:lnSpc>
                <a:spcAft>
                  <a:spcPct val="35000"/>
                </a:spcAft>
                <a:defRPr/>
              </a:pPr>
              <a:r>
                <a:rPr lang="en-US" sz="1900" dirty="0"/>
                <a:t>…</a:t>
              </a:r>
            </a:p>
          </p:txBody>
        </p:sp>
        <p:sp>
          <p:nvSpPr>
            <p:cNvPr id="49" name="Rounded Rectangle 48"/>
            <p:cNvSpPr/>
            <p:nvPr/>
          </p:nvSpPr>
          <p:spPr>
            <a:xfrm>
              <a:off x="3134989" y="2014525"/>
              <a:ext cx="2187441" cy="632069"/>
            </a:xfrm>
            <a:prstGeom prst="roundRect">
              <a:avLst>
                <a:gd name="adj" fmla="val 10000"/>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18900000" scaled="1"/>
              <a:tileRect/>
            </a:gra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50" name="Freeform 49"/>
            <p:cNvSpPr/>
            <p:nvPr/>
          </p:nvSpPr>
          <p:spPr>
            <a:xfrm>
              <a:off x="3246107" y="2119341"/>
              <a:ext cx="2187441" cy="632069"/>
            </a:xfrm>
            <a:custGeom>
              <a:avLst/>
              <a:gdLst>
                <a:gd name="connsiteX0" fmla="*/ 0 w 2187920"/>
                <a:gd name="connsiteY0" fmla="*/ 63230 h 632300"/>
                <a:gd name="connsiteX1" fmla="*/ 63230 w 2187920"/>
                <a:gd name="connsiteY1" fmla="*/ 0 h 632300"/>
                <a:gd name="connsiteX2" fmla="*/ 2124690 w 2187920"/>
                <a:gd name="connsiteY2" fmla="*/ 0 h 632300"/>
                <a:gd name="connsiteX3" fmla="*/ 2187920 w 2187920"/>
                <a:gd name="connsiteY3" fmla="*/ 63230 h 632300"/>
                <a:gd name="connsiteX4" fmla="*/ 2187920 w 2187920"/>
                <a:gd name="connsiteY4" fmla="*/ 569070 h 632300"/>
                <a:gd name="connsiteX5" fmla="*/ 2124690 w 2187920"/>
                <a:gd name="connsiteY5" fmla="*/ 632300 h 632300"/>
                <a:gd name="connsiteX6" fmla="*/ 63230 w 2187920"/>
                <a:gd name="connsiteY6" fmla="*/ 632300 h 632300"/>
                <a:gd name="connsiteX7" fmla="*/ 0 w 2187920"/>
                <a:gd name="connsiteY7" fmla="*/ 569070 h 632300"/>
                <a:gd name="connsiteX8" fmla="*/ 0 w 2187920"/>
                <a:gd name="connsiteY8" fmla="*/ 63230 h 632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87920" h="632300">
                  <a:moveTo>
                    <a:pt x="0" y="63230"/>
                  </a:moveTo>
                  <a:cubicBezTo>
                    <a:pt x="0" y="28309"/>
                    <a:pt x="28309" y="0"/>
                    <a:pt x="63230" y="0"/>
                  </a:cubicBezTo>
                  <a:lnTo>
                    <a:pt x="2124690" y="0"/>
                  </a:lnTo>
                  <a:cubicBezTo>
                    <a:pt x="2159611" y="0"/>
                    <a:pt x="2187920" y="28309"/>
                    <a:pt x="2187920" y="63230"/>
                  </a:cubicBezTo>
                  <a:lnTo>
                    <a:pt x="2187920" y="569070"/>
                  </a:lnTo>
                  <a:cubicBezTo>
                    <a:pt x="2187920" y="603991"/>
                    <a:pt x="2159611" y="632300"/>
                    <a:pt x="2124690" y="632300"/>
                  </a:cubicBezTo>
                  <a:lnTo>
                    <a:pt x="63230" y="632300"/>
                  </a:lnTo>
                  <a:cubicBezTo>
                    <a:pt x="28309" y="632300"/>
                    <a:pt x="0" y="603991"/>
                    <a:pt x="0" y="569070"/>
                  </a:cubicBezTo>
                  <a:lnTo>
                    <a:pt x="0" y="63230"/>
                  </a:lnTo>
                  <a:close/>
                </a:path>
              </a:pathLst>
            </a:custGeom>
            <a:solidFill>
              <a:schemeClr val="bg1"/>
            </a:solid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lIns="90909" tIns="90909" rIns="90909" bIns="90909" spcCol="1270" anchor="ctr"/>
            <a:lstStyle/>
            <a:p>
              <a:pPr algn="ctr" defTabSz="844550">
                <a:lnSpc>
                  <a:spcPct val="90000"/>
                </a:lnSpc>
                <a:spcAft>
                  <a:spcPct val="35000"/>
                </a:spcAft>
                <a:defRPr/>
              </a:pPr>
              <a:r>
                <a:rPr lang="en-US" sz="1900" dirty="0"/>
                <a:t>Attacker logs-in as user</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500"/>
                                        <p:tgtEl>
                                          <p:spTgt spid="4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fade">
                                      <p:cBhvr>
                                        <p:cTn id="12" dur="500"/>
                                        <p:tgtEl>
                                          <p:spTgt spid="3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500"/>
                                        <p:tgtEl>
                                          <p:spTgt spid="2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500"/>
                                        <p:tgtEl>
                                          <p:spTgt spid="1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6"/>
                                        </p:tgtEl>
                                        <p:attrNameLst>
                                          <p:attrName>style.visibility</p:attrName>
                                        </p:attrNameLst>
                                      </p:cBhvr>
                                      <p:to>
                                        <p:strVal val="visible"/>
                                      </p:to>
                                    </p:set>
                                    <p:animEffect transition="in" filter="fade">
                                      <p:cBhvr>
                                        <p:cTn id="32" dur="500"/>
                                        <p:tgtEl>
                                          <p:spTgt spid="36"/>
                                        </p:tgtEl>
                                      </p:cBhvr>
                                    </p:animEffect>
                                  </p:childTnLst>
                                </p:cTn>
                              </p:par>
                              <p:par>
                                <p:cTn id="33" presetID="10" presetClass="entr" presetSubtype="0" fill="hold" nodeType="with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fade">
                                      <p:cBhvr>
                                        <p:cTn id="35"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Дърво на атаката – </a:t>
            </a:r>
            <a:r>
              <a:rPr lang="en-US" dirty="0" smtClean="0"/>
              <a:t>Attack tree</a:t>
            </a:r>
            <a:endParaRPr lang="en-US" dirty="0"/>
          </a:p>
        </p:txBody>
      </p:sp>
      <p:graphicFrame>
        <p:nvGraphicFramePr>
          <p:cNvPr id="8" name="Diagram 7"/>
          <p:cNvGraphicFramePr/>
          <p:nvPr/>
        </p:nvGraphicFramePr>
        <p:xfrm>
          <a:off x="190500" y="1225296"/>
          <a:ext cx="8763000" cy="51755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Дърво на атаката – </a:t>
            </a:r>
            <a:r>
              <a:rPr lang="en-US" dirty="0" smtClean="0"/>
              <a:t>Attack tree</a:t>
            </a:r>
            <a:endParaRPr lang="en-US" dirty="0"/>
          </a:p>
        </p:txBody>
      </p:sp>
      <p:grpSp>
        <p:nvGrpSpPr>
          <p:cNvPr id="8" name="Group 7"/>
          <p:cNvGrpSpPr/>
          <p:nvPr/>
        </p:nvGrpSpPr>
        <p:grpSpPr>
          <a:xfrm>
            <a:off x="2714434" y="2452497"/>
            <a:ext cx="4965954" cy="2501646"/>
            <a:chOff x="1876234" y="958976"/>
            <a:chExt cx="4965954" cy="2501646"/>
          </a:xfrm>
        </p:grpSpPr>
        <p:sp>
          <p:nvSpPr>
            <p:cNvPr id="10" name="Pentagon 9"/>
            <p:cNvSpPr/>
            <p:nvPr/>
          </p:nvSpPr>
          <p:spPr>
            <a:xfrm rot="10800000">
              <a:off x="1876234" y="958976"/>
              <a:ext cx="4965954" cy="2501646"/>
            </a:xfrm>
            <a:prstGeom prst="homePlate">
              <a:avLst/>
            </a:pr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lin ang="5400000" scaled="1"/>
              <a:tileRect/>
            </a:gra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1" name="Pentagon 4"/>
            <p:cNvSpPr/>
            <p:nvPr/>
          </p:nvSpPr>
          <p:spPr>
            <a:xfrm rot="21600000">
              <a:off x="2501648" y="958976"/>
              <a:ext cx="4340540" cy="250164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03156" tIns="171450" rIns="320040" bIns="171450" numCol="1" spcCol="1270" anchor="t" anchorCtr="0">
              <a:noAutofit/>
            </a:bodyPr>
            <a:lstStyle/>
            <a:p>
              <a:pPr lvl="0" algn="l" defTabSz="2000250" rtl="0">
                <a:lnSpc>
                  <a:spcPct val="90000"/>
                </a:lnSpc>
                <a:spcBef>
                  <a:spcPct val="0"/>
                </a:spcBef>
                <a:spcAft>
                  <a:spcPct val="35000"/>
                </a:spcAft>
              </a:pPr>
              <a:r>
                <a:rPr lang="en-US" sz="4500" kern="1200" dirty="0" smtClean="0"/>
                <a:t>Step 3: </a:t>
              </a:r>
              <a:endParaRPr lang="en-US" sz="4500" kern="1200" dirty="0"/>
            </a:p>
            <a:p>
              <a:pPr marL="285750" lvl="1" indent="-285750" defTabSz="1555750">
                <a:lnSpc>
                  <a:spcPct val="90000"/>
                </a:lnSpc>
                <a:spcBef>
                  <a:spcPct val="0"/>
                </a:spcBef>
                <a:spcAft>
                  <a:spcPct val="15000"/>
                </a:spcAft>
              </a:pPr>
              <a:r>
                <a:rPr lang="en-US" sz="3500" kern="1200" dirty="0" smtClean="0"/>
                <a:t>List security requirements</a:t>
              </a:r>
              <a:endParaRPr lang="en-US" sz="3500" kern="1200" dirty="0"/>
            </a:p>
          </p:txBody>
        </p:sp>
      </p:grpSp>
      <p:sp>
        <p:nvSpPr>
          <p:cNvPr id="9" name="Oval 8"/>
          <p:cNvSpPr/>
          <p:nvPr/>
        </p:nvSpPr>
        <p:spPr>
          <a:xfrm>
            <a:off x="1463611" y="2452497"/>
            <a:ext cx="2501646" cy="2501646"/>
          </a:xfrm>
          <a:prstGeom prst="ellipse">
            <a:avLst/>
          </a:prstGeom>
          <a:blipFill>
            <a:blip r:embed="rId2" cstate="print">
              <a:extLst>
                <a:ext uri="{28A0092B-C50C-407E-A947-70E740481C1C}">
                  <a14:useLocalDpi xmlns:a14="http://schemas.microsoft.com/office/drawing/2010/main" val="0"/>
                </a:ext>
              </a:extLst>
            </a:blip>
            <a:srcRect/>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Дърво на атаката – </a:t>
            </a:r>
            <a:r>
              <a:rPr lang="en-US" dirty="0" smtClean="0"/>
              <a:t>Attack tree</a:t>
            </a:r>
            <a:endParaRPr lang="en-US" dirty="0"/>
          </a:p>
        </p:txBody>
      </p:sp>
      <p:graphicFrame>
        <p:nvGraphicFramePr>
          <p:cNvPr id="9" name="Diagram 8"/>
          <p:cNvGraphicFramePr/>
          <p:nvPr/>
        </p:nvGraphicFramePr>
        <p:xfrm>
          <a:off x="457200" y="1115568"/>
          <a:ext cx="8382000" cy="52669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Дърво на атаката – </a:t>
            </a:r>
            <a:r>
              <a:rPr lang="en-US" dirty="0" smtClean="0"/>
              <a:t>Attack tree</a:t>
            </a:r>
            <a:endParaRPr lang="en-US" dirty="0"/>
          </a:p>
        </p:txBody>
      </p:sp>
      <p:sp>
        <p:nvSpPr>
          <p:cNvPr id="7" name="Freeform 6"/>
          <p:cNvSpPr/>
          <p:nvPr/>
        </p:nvSpPr>
        <p:spPr>
          <a:xfrm>
            <a:off x="542544" y="1549948"/>
            <a:ext cx="7848600" cy="1008000"/>
          </a:xfrm>
          <a:custGeom>
            <a:avLst/>
            <a:gdLst>
              <a:gd name="connsiteX0" fmla="*/ 0 w 7848600"/>
              <a:gd name="connsiteY0" fmla="*/ 0 h 1008000"/>
              <a:gd name="connsiteX1" fmla="*/ 7848600 w 7848600"/>
              <a:gd name="connsiteY1" fmla="*/ 0 h 1008000"/>
              <a:gd name="connsiteX2" fmla="*/ 7848600 w 7848600"/>
              <a:gd name="connsiteY2" fmla="*/ 1008000 h 1008000"/>
              <a:gd name="connsiteX3" fmla="*/ 0 w 7848600"/>
              <a:gd name="connsiteY3" fmla="*/ 1008000 h 1008000"/>
              <a:gd name="connsiteX4" fmla="*/ 0 w 7848600"/>
              <a:gd name="connsiteY4" fmla="*/ 0 h 10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48600" h="1008000">
                <a:moveTo>
                  <a:pt x="0" y="0"/>
                </a:moveTo>
                <a:lnTo>
                  <a:pt x="7848600" y="0"/>
                </a:lnTo>
                <a:lnTo>
                  <a:pt x="7848600" y="1008000"/>
                </a:lnTo>
                <a:lnTo>
                  <a:pt x="0" y="1008000"/>
                </a:lnTo>
                <a:lnTo>
                  <a:pt x="0" y="0"/>
                </a:lnTo>
                <a:close/>
              </a:path>
            </a:pathLst>
          </a:custGeom>
          <a:gradFill flip="none" rotWithShape="0">
            <a:gsLst>
              <a:gs pos="0">
                <a:srgbClr val="92D050">
                  <a:shade val="30000"/>
                  <a:satMod val="115000"/>
                </a:srgbClr>
              </a:gs>
              <a:gs pos="50000">
                <a:srgbClr val="92D050">
                  <a:shade val="67500"/>
                  <a:satMod val="115000"/>
                </a:srgbClr>
              </a:gs>
              <a:gs pos="100000">
                <a:srgbClr val="92D050">
                  <a:shade val="100000"/>
                  <a:satMod val="115000"/>
                </a:srgbClr>
              </a:gs>
            </a:gsLst>
            <a:path path="circle">
              <a:fillToRect l="50000" t="50000" r="50000" b="50000"/>
            </a:path>
            <a:tileRect/>
          </a:gradFill>
        </p:spPr>
        <p:style>
          <a:lnRef idx="2">
            <a:schemeClr val="accen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lIns="248920" tIns="142240" rIns="248920" bIns="142240" spcCol="1270" anchor="ctr"/>
          <a:lstStyle/>
          <a:p>
            <a:pPr algn="ctr" defTabSz="1555750">
              <a:lnSpc>
                <a:spcPct val="90000"/>
              </a:lnSpc>
              <a:spcAft>
                <a:spcPct val="35000"/>
              </a:spcAft>
              <a:defRPr/>
            </a:pPr>
            <a:r>
              <a:rPr lang="en-US" sz="3500" dirty="0"/>
              <a:t>Why use attack trees?</a:t>
            </a:r>
          </a:p>
        </p:txBody>
      </p:sp>
      <p:sp>
        <p:nvSpPr>
          <p:cNvPr id="8" name="Freeform 7"/>
          <p:cNvSpPr/>
          <p:nvPr/>
        </p:nvSpPr>
        <p:spPr>
          <a:xfrm>
            <a:off x="542544" y="2558161"/>
            <a:ext cx="7848600" cy="3554413"/>
          </a:xfrm>
          <a:custGeom>
            <a:avLst/>
            <a:gdLst>
              <a:gd name="connsiteX0" fmla="*/ 0 w 7848600"/>
              <a:gd name="connsiteY0" fmla="*/ 0 h 3554775"/>
              <a:gd name="connsiteX1" fmla="*/ 7848600 w 7848600"/>
              <a:gd name="connsiteY1" fmla="*/ 0 h 3554775"/>
              <a:gd name="connsiteX2" fmla="*/ 7848600 w 7848600"/>
              <a:gd name="connsiteY2" fmla="*/ 3554775 h 3554775"/>
              <a:gd name="connsiteX3" fmla="*/ 0 w 7848600"/>
              <a:gd name="connsiteY3" fmla="*/ 3554775 h 3554775"/>
              <a:gd name="connsiteX4" fmla="*/ 0 w 7848600"/>
              <a:gd name="connsiteY4" fmla="*/ 0 h 35547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48600" h="3554775">
                <a:moveTo>
                  <a:pt x="0" y="0"/>
                </a:moveTo>
                <a:lnTo>
                  <a:pt x="7848600" y="0"/>
                </a:lnTo>
                <a:lnTo>
                  <a:pt x="7848600" y="3554775"/>
                </a:lnTo>
                <a:lnTo>
                  <a:pt x="0" y="3554775"/>
                </a:lnTo>
                <a:lnTo>
                  <a:pt x="0" y="0"/>
                </a:ln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lIns="186690" tIns="186690" rIns="248920" bIns="280035" spcCol="1270"/>
          <a:lstStyle/>
          <a:p>
            <a:pPr marL="285750" lvl="1" indent="-285750" defTabSz="1555750">
              <a:lnSpc>
                <a:spcPct val="90000"/>
              </a:lnSpc>
              <a:spcAft>
                <a:spcPct val="15000"/>
              </a:spcAft>
              <a:buFontTx/>
              <a:buChar char="••"/>
              <a:defRPr/>
            </a:pPr>
            <a:r>
              <a:rPr lang="en-US" sz="3500" dirty="0"/>
              <a:t>Quick vulnerability identification</a:t>
            </a:r>
          </a:p>
          <a:p>
            <a:pPr marL="285750" lvl="1" indent="-285750" defTabSz="1555750">
              <a:lnSpc>
                <a:spcPct val="90000"/>
              </a:lnSpc>
              <a:spcAft>
                <a:spcPct val="15000"/>
              </a:spcAft>
              <a:buFontTx/>
              <a:buChar char="••"/>
              <a:defRPr/>
            </a:pPr>
            <a:r>
              <a:rPr lang="en-US" sz="3500" dirty="0"/>
              <a:t>Security requirements definition</a:t>
            </a:r>
          </a:p>
          <a:p>
            <a:pPr marL="285750" lvl="1" indent="-285750" defTabSz="1555750">
              <a:lnSpc>
                <a:spcPct val="90000"/>
              </a:lnSpc>
              <a:spcAft>
                <a:spcPct val="15000"/>
              </a:spcAft>
              <a:buFontTx/>
              <a:buChar char="••"/>
              <a:defRPr/>
            </a:pPr>
            <a:r>
              <a:rPr lang="en-US" sz="3500" dirty="0"/>
              <a:t>Easier prioritization</a:t>
            </a:r>
          </a:p>
          <a:p>
            <a:pPr marL="285750" lvl="1" indent="-285750" defTabSz="1555750">
              <a:lnSpc>
                <a:spcPct val="90000"/>
              </a:lnSpc>
              <a:spcAft>
                <a:spcPct val="15000"/>
              </a:spcAft>
              <a:buFontTx/>
              <a:buChar char="••"/>
              <a:defRPr/>
            </a:pPr>
            <a:r>
              <a:rPr lang="en-US" sz="3500" dirty="0"/>
              <a:t>Documentation of protection measures</a:t>
            </a:r>
          </a:p>
          <a:p>
            <a:pPr marL="285750" lvl="1" indent="-285750" defTabSz="1555750">
              <a:lnSpc>
                <a:spcPct val="90000"/>
              </a:lnSpc>
              <a:spcAft>
                <a:spcPct val="15000"/>
              </a:spcAft>
              <a:buFontTx/>
              <a:buChar char="••"/>
              <a:defRPr/>
            </a:pPr>
            <a:r>
              <a:rPr lang="en-US" sz="3500" dirty="0"/>
              <a:t>No expensive tools needed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xEl>
                                              <p:pRg st="1" end="1"/>
                                            </p:txEl>
                                          </p:spTgt>
                                        </p:tgtEl>
                                        <p:attrNameLst>
                                          <p:attrName>style.visibility</p:attrName>
                                        </p:attrNameLst>
                                      </p:cBhvr>
                                      <p:to>
                                        <p:strVal val="visible"/>
                                      </p:to>
                                    </p:set>
                                    <p:animEffect transition="in" filter="fade">
                                      <p:cBhvr>
                                        <p:cTn id="12" dur="500"/>
                                        <p:tgtEl>
                                          <p:spTgt spid="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8">
                                            <p:txEl>
                                              <p:pRg st="2" end="2"/>
                                            </p:txEl>
                                          </p:spTgt>
                                        </p:tgtEl>
                                        <p:attrNameLst>
                                          <p:attrName>style.visibility</p:attrName>
                                        </p:attrNameLst>
                                      </p:cBhvr>
                                      <p:to>
                                        <p:strVal val="visible"/>
                                      </p:to>
                                    </p:set>
                                    <p:animEffect transition="in" filter="fade">
                                      <p:cBhvr>
                                        <p:cTn id="17" dur="500"/>
                                        <p:tgtEl>
                                          <p:spTgt spid="8">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8">
                                            <p:txEl>
                                              <p:pRg st="3" end="3"/>
                                            </p:txEl>
                                          </p:spTgt>
                                        </p:tgtEl>
                                        <p:attrNameLst>
                                          <p:attrName>style.visibility</p:attrName>
                                        </p:attrNameLst>
                                      </p:cBhvr>
                                      <p:to>
                                        <p:strVal val="visible"/>
                                      </p:to>
                                    </p:set>
                                    <p:animEffect transition="in" filter="fade">
                                      <p:cBhvr>
                                        <p:cTn id="22" dur="500"/>
                                        <p:tgtEl>
                                          <p:spTgt spid="8">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8">
                                            <p:txEl>
                                              <p:pRg st="4" end="4"/>
                                            </p:txEl>
                                          </p:spTgt>
                                        </p:tgtEl>
                                        <p:attrNameLst>
                                          <p:attrName>style.visibility</p:attrName>
                                        </p:attrNameLst>
                                      </p:cBhvr>
                                      <p:to>
                                        <p:strVal val="visible"/>
                                      </p:to>
                                    </p:set>
                                    <p:animEffect transition="in" filter="fade">
                                      <p:cBhvr>
                                        <p:cTn id="27" dur="500"/>
                                        <p:tgtEl>
                                          <p:spTgt spid="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bg-BG" dirty="0" smtClean="0"/>
              <a:t>Благодаря за вниманието!</a:t>
            </a:r>
            <a:endParaRPr lang="en-US" dirty="0"/>
          </a:p>
        </p:txBody>
      </p:sp>
      <p:sp>
        <p:nvSpPr>
          <p:cNvPr id="3" name="Text Placeholder 2"/>
          <p:cNvSpPr>
            <a:spLocks noGrp="1"/>
          </p:cNvSpPr>
          <p:nvPr>
            <p:ph type="body" sz="quarter" idx="10"/>
          </p:nvPr>
        </p:nvSpPr>
        <p:spPr/>
        <p:txBody>
          <a:bodyPr/>
          <a:lstStyle/>
          <a:p>
            <a:r>
              <a:rPr lang="bg-BG" dirty="0" smtClean="0"/>
              <a:t>За контакти</a:t>
            </a:r>
            <a:r>
              <a:rPr lang="en-US" dirty="0" smtClean="0"/>
              <a:t>:</a:t>
            </a:r>
          </a:p>
          <a:p>
            <a:endParaRPr lang="en-US" dirty="0" smtClean="0"/>
          </a:p>
          <a:p>
            <a:r>
              <a:rPr lang="en-US" dirty="0" smtClean="0">
                <a:solidFill>
                  <a:srgbClr val="FF0000"/>
                </a:solidFill>
              </a:rPr>
              <a:t>k.gavrailov@sap.com</a:t>
            </a:r>
          </a:p>
          <a:p>
            <a:endParaRPr lang="en-US" dirty="0" smtClean="0">
              <a:solidFill>
                <a:srgbClr val="FF0000"/>
              </a:solidFill>
            </a:endParaRPr>
          </a:p>
          <a:p>
            <a:r>
              <a:rPr lang="en-US" dirty="0" smtClean="0"/>
              <a:t>SAP Labs Bulgaria</a:t>
            </a:r>
          </a:p>
          <a:p>
            <a:r>
              <a:rPr lang="bg-BG" dirty="0" smtClean="0"/>
              <a:t>София 1618</a:t>
            </a:r>
          </a:p>
          <a:p>
            <a:r>
              <a:rPr lang="bg-BG" dirty="0"/>
              <a:t>б</a:t>
            </a:r>
            <a:r>
              <a:rPr lang="bg-BG" dirty="0" smtClean="0"/>
              <a:t>ул. Цар Борис</a:t>
            </a:r>
            <a:r>
              <a:rPr lang="en-US" dirty="0" smtClean="0"/>
              <a:t> III</a:t>
            </a:r>
            <a:r>
              <a:rPr lang="bg-BG" dirty="0" smtClean="0"/>
              <a:t>, </a:t>
            </a:r>
            <a:r>
              <a:rPr lang="bg-BG" dirty="0" err="1" smtClean="0"/>
              <a:t>136А</a:t>
            </a:r>
            <a:endParaRPr lang="bg-BG" dirty="0" smtClean="0"/>
          </a:p>
          <a:p>
            <a:r>
              <a:rPr lang="bg-BG" dirty="0" smtClean="0"/>
              <a:t>тел: </a:t>
            </a:r>
            <a:r>
              <a:rPr lang="en-US" dirty="0" smtClean="0"/>
              <a:t>02 91 57 610</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t>Последствия от проблеми в сигурността</a:t>
            </a:r>
            <a:endParaRPr lang="en-US" dirty="0"/>
          </a:p>
        </p:txBody>
      </p:sp>
      <p:sp>
        <p:nvSpPr>
          <p:cNvPr id="4" name="Text Placeholder 3"/>
          <p:cNvSpPr>
            <a:spLocks noGrp="1"/>
          </p:cNvSpPr>
          <p:nvPr>
            <p:ph type="body" sz="quarter" idx="11"/>
          </p:nvPr>
        </p:nvSpPr>
        <p:spPr/>
        <p:txBody>
          <a:bodyPr/>
          <a:lstStyle/>
          <a:p>
            <a:pPr fontAlgn="t"/>
            <a:r>
              <a:rPr lang="en-US" b="0" dirty="0" smtClean="0"/>
              <a:t>1.     $171 million – Sony</a:t>
            </a:r>
          </a:p>
          <a:p>
            <a:pPr fontAlgn="t"/>
            <a:r>
              <a:rPr lang="bg-BG" b="0" dirty="0" smtClean="0"/>
              <a:t>2.    </a:t>
            </a:r>
            <a:r>
              <a:rPr lang="en-US" b="0" dirty="0" smtClean="0"/>
              <a:t> $2.7 million – Citigroup</a:t>
            </a:r>
            <a:endParaRPr lang="bg-BG" b="0" dirty="0" smtClean="0"/>
          </a:p>
          <a:p>
            <a:pPr fontAlgn="t"/>
            <a:r>
              <a:rPr lang="bg-BG" b="0" dirty="0" smtClean="0"/>
              <a:t>3. </a:t>
            </a:r>
            <a:r>
              <a:rPr lang="en-US" b="0" dirty="0" smtClean="0"/>
              <a:t>    $2 million – </a:t>
            </a:r>
            <a:r>
              <a:rPr lang="en-US" b="0" dirty="0" err="1" smtClean="0"/>
              <a:t>Stratfor</a:t>
            </a:r>
            <a:endParaRPr lang="bg-BG" b="0" dirty="0" smtClean="0"/>
          </a:p>
          <a:p>
            <a:pPr fontAlgn="t"/>
            <a:r>
              <a:rPr lang="bg-BG" b="0" dirty="0" smtClean="0"/>
              <a:t>4.     </a:t>
            </a:r>
            <a:r>
              <a:rPr lang="en-US" b="0" dirty="0" smtClean="0"/>
              <a:t>$2 million – AT&amp;T</a:t>
            </a:r>
          </a:p>
          <a:p>
            <a:pPr fontAlgn="t"/>
            <a:r>
              <a:rPr lang="bg-BG" b="0" dirty="0" smtClean="0"/>
              <a:t>5.     </a:t>
            </a:r>
            <a:r>
              <a:rPr lang="en-US" b="0" dirty="0" smtClean="0"/>
              <a:t>$1 million – Fidelity Investments, </a:t>
            </a:r>
            <a:r>
              <a:rPr lang="en-US" b="0" dirty="0" err="1" smtClean="0"/>
              <a:t>Scottrade</a:t>
            </a:r>
            <a:r>
              <a:rPr lang="en-US" b="0" dirty="0" smtClean="0"/>
              <a:t>, E*Trade, Charles Schwab</a:t>
            </a:r>
          </a:p>
          <a:p>
            <a:pPr fontAlgn="t"/>
            <a:endParaRPr lang="en-US" b="0" dirty="0" smtClean="0"/>
          </a:p>
          <a:p>
            <a:pPr fontAlgn="t"/>
            <a:endParaRPr lang="en-US" b="0" dirty="0"/>
          </a:p>
        </p:txBody>
      </p:sp>
      <p:pic>
        <p:nvPicPr>
          <p:cNvPr id="6" name="Picture Placeholder 5" descr="corporate-losses.jpg"/>
          <p:cNvPicPr>
            <a:picLocks noGrp="1" noChangeAspect="1"/>
          </p:cNvPicPr>
          <p:nvPr>
            <p:ph type="pic" sz="quarter" idx="10"/>
          </p:nvPr>
        </p:nvPicPr>
        <p:blipFill>
          <a:blip r:embed="rId3" cstate="print"/>
          <a:srcRect l="2704" r="2704"/>
          <a:stretch>
            <a:fillRect/>
          </a:stretch>
        </p:blipFill>
        <p:spPr>
          <a:xfrm>
            <a:off x="4500731" y="1529542"/>
            <a:ext cx="4319269" cy="4554458"/>
          </a:xfrm>
        </p:spPr>
      </p:pic>
    </p:spTree>
  </p:cSld>
  <p:clrMapOvr>
    <a:masterClrMapping/>
  </p:clrMapOvr>
  <p:transition spd="med"/>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bg-BG" dirty="0" smtClean="0"/>
              <a:t>Приложение</a:t>
            </a:r>
            <a:endParaRPr lang="en-US" dirty="0"/>
          </a:p>
        </p:txBody>
      </p:sp>
      <p:sp>
        <p:nvSpPr>
          <p:cNvPr id="5" name="Text Placeholder 4"/>
          <p:cNvSpPr>
            <a:spLocks noGrp="1"/>
          </p:cNvSpPr>
          <p:nvPr>
            <p:ph type="body" sz="quarter" idx="10"/>
          </p:nvPr>
        </p:nvSpPr>
        <p:spPr/>
        <p:txBody>
          <a:bodyPr/>
          <a:lstStyle/>
          <a:p>
            <a:r>
              <a:rPr lang="bg-BG" i="1" dirty="0" smtClean="0">
                <a:solidFill>
                  <a:srgbClr val="92D050"/>
                </a:solidFill>
              </a:rPr>
              <a:t>Тук можеше да има прикачени файлове с код, примери и т.н. Но няма </a:t>
            </a:r>
            <a:r>
              <a:rPr lang="bg-BG" dirty="0" smtClean="0">
                <a:solidFill>
                  <a:srgbClr val="92D050"/>
                </a:solidFill>
                <a:sym typeface="Wingdings" pitchFamily="2" charset="2"/>
              </a:rPr>
              <a:t></a:t>
            </a:r>
            <a:endParaRPr lang="en-US" dirty="0">
              <a:solidFill>
                <a:srgbClr val="92D050"/>
              </a:solidFill>
            </a:endParaRPr>
          </a:p>
        </p:txBody>
      </p:sp>
    </p:spTree>
    <p:extLst>
      <p:ext uri="{BB962C8B-B14F-4D97-AF65-F5344CB8AC3E}">
        <p14:creationId xmlns:p14="http://schemas.microsoft.com/office/powerpoint/2010/main" val="418092173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a:t>ИЗПОЛЗВАНА ЛИТЕРАТУРА</a:t>
            </a:r>
          </a:p>
        </p:txBody>
      </p:sp>
      <p:sp>
        <p:nvSpPr>
          <p:cNvPr id="3" name="Text Placeholder 2"/>
          <p:cNvSpPr>
            <a:spLocks noGrp="1"/>
          </p:cNvSpPr>
          <p:nvPr>
            <p:ph type="body" sz="quarter" idx="10"/>
          </p:nvPr>
        </p:nvSpPr>
        <p:spPr/>
        <p:txBody>
          <a:bodyPr/>
          <a:lstStyle/>
          <a:p>
            <a:pPr marL="285750" indent="-285750" fontAlgn="base">
              <a:buFont typeface="Arial" pitchFamily="34" charset="0"/>
              <a:buChar char="•"/>
            </a:pPr>
            <a:r>
              <a:rPr lang="en-US" b="0" dirty="0" smtClean="0">
                <a:hlinkClick r:id="rId2"/>
              </a:rPr>
              <a:t>http://onjava.com/pub/a/onjava/2002/06/12/form.html</a:t>
            </a:r>
            <a:endParaRPr lang="en-US" b="0" dirty="0" smtClean="0"/>
          </a:p>
          <a:p>
            <a:pPr marL="285750" indent="-285750" fontAlgn="base">
              <a:buFont typeface="Arial" pitchFamily="34" charset="0"/>
              <a:buChar char="•"/>
            </a:pPr>
            <a:r>
              <a:rPr lang="en-US" b="0" dirty="0" smtClean="0">
                <a:hlinkClick r:id="rId3"/>
              </a:rPr>
              <a:t>https://www.owasp.org/index.php/Guide_to_Authorization</a:t>
            </a:r>
            <a:r>
              <a:rPr lang="en-US" b="0" dirty="0" smtClean="0"/>
              <a:t> </a:t>
            </a:r>
          </a:p>
          <a:p>
            <a:pPr marL="285750" indent="-285750" fontAlgn="base">
              <a:buFont typeface="Arial" pitchFamily="34" charset="0"/>
              <a:buChar char="•"/>
            </a:pPr>
            <a:r>
              <a:rPr lang="en-US" b="0" dirty="0" smtClean="0">
                <a:hlinkClick r:id="rId4"/>
              </a:rPr>
              <a:t>http://www.devarticles.com/c/a/Java/JAAS-Securing-J2EE-Applications-Securing-Web-Components/2/</a:t>
            </a:r>
            <a:r>
              <a:rPr lang="en-US" b="0" dirty="0" smtClean="0"/>
              <a:t> </a:t>
            </a:r>
          </a:p>
          <a:p>
            <a:pPr marL="285750" indent="-285750" fontAlgn="base">
              <a:buFont typeface="Arial" pitchFamily="34" charset="0"/>
              <a:buChar char="•"/>
            </a:pPr>
            <a:r>
              <a:rPr lang="en-US" b="0" dirty="0" smtClean="0">
                <a:hlinkClick r:id="rId5"/>
              </a:rPr>
              <a:t>http://www.itworld.com/development/80705/how-enable-https-tomcat</a:t>
            </a:r>
            <a:r>
              <a:rPr lang="bg-BG" b="0" dirty="0" smtClean="0"/>
              <a:t> </a:t>
            </a:r>
            <a:endParaRPr lang="en-US" b="0" dirty="0" smtClean="0"/>
          </a:p>
          <a:p>
            <a:pPr marL="285750" indent="-285750" fontAlgn="base">
              <a:buFont typeface="Arial" pitchFamily="34" charset="0"/>
              <a:buChar char="•"/>
            </a:pPr>
            <a:r>
              <a:rPr lang="en-US" b="0" dirty="0" smtClean="0">
                <a:hlinkClick r:id="rId6"/>
              </a:rPr>
              <a:t>https://www.owasp.org/index.php/Man-in-the-middle_attack</a:t>
            </a:r>
            <a:r>
              <a:rPr lang="bg-BG" b="0" dirty="0" smtClean="0"/>
              <a:t> </a:t>
            </a:r>
          </a:p>
          <a:p>
            <a:pPr marL="285750" indent="-285750" fontAlgn="base">
              <a:buFont typeface="Arial" pitchFamily="34" charset="0"/>
              <a:buChar char="•"/>
            </a:pPr>
            <a:r>
              <a:rPr lang="en-US" b="0" dirty="0" smtClean="0">
                <a:hlinkClick r:id="rId7"/>
              </a:rPr>
              <a:t>http://www.youtube.com/watch?v=lAzIOwq2H_U</a:t>
            </a:r>
            <a:r>
              <a:rPr lang="bg-BG" b="0" dirty="0" smtClean="0"/>
              <a:t> </a:t>
            </a:r>
          </a:p>
          <a:p>
            <a:pPr marL="285750" indent="-285750" fontAlgn="base">
              <a:buFont typeface="Arial" pitchFamily="34" charset="0"/>
              <a:buChar char="•"/>
            </a:pPr>
            <a:r>
              <a:rPr lang="en-US" b="0" dirty="0" smtClean="0">
                <a:hlinkClick r:id="rId8"/>
              </a:rPr>
              <a:t>https://www.owasp.org/index.php/OWASP_Risk_Rating_Methodology</a:t>
            </a:r>
            <a:r>
              <a:rPr lang="bg-BG" b="0" dirty="0" smtClean="0"/>
              <a:t> </a:t>
            </a:r>
          </a:p>
          <a:p>
            <a:pPr marL="285750" indent="-285750" fontAlgn="base">
              <a:buFont typeface="Arial" pitchFamily="34" charset="0"/>
              <a:buChar char="•"/>
            </a:pPr>
            <a:r>
              <a:rPr lang="en-US" b="0" dirty="0" smtClean="0">
                <a:hlinkClick r:id="rId9"/>
              </a:rPr>
              <a:t>https://www.owasp.org/index.php/Path_traversal</a:t>
            </a:r>
            <a:r>
              <a:rPr lang="bg-BG" b="0" dirty="0" smtClean="0"/>
              <a:t> </a:t>
            </a:r>
            <a:endParaRPr lang="ru-RU" b="0" dirty="0"/>
          </a:p>
        </p:txBody>
      </p:sp>
    </p:spTree>
    <p:extLst>
      <p:ext uri="{BB962C8B-B14F-4D97-AF65-F5344CB8AC3E}">
        <p14:creationId xmlns:p14="http://schemas.microsoft.com/office/powerpoint/2010/main" val="37619757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t>Последствия от проблеми в сигурността</a:t>
            </a:r>
            <a:endParaRPr lang="en-US" dirty="0"/>
          </a:p>
        </p:txBody>
      </p:sp>
      <p:pic>
        <p:nvPicPr>
          <p:cNvPr id="6" name="Picture 5"/>
          <p:cNvPicPr>
            <a:picLocks noChangeAspect="1"/>
          </p:cNvPicPr>
          <p:nvPr/>
        </p:nvPicPr>
        <p:blipFill>
          <a:blip r:embed="rId3" cstate="print"/>
          <a:srcRect/>
          <a:stretch>
            <a:fillRect/>
          </a:stretch>
        </p:blipFill>
        <p:spPr bwMode="auto">
          <a:xfrm>
            <a:off x="0" y="554038"/>
            <a:ext cx="9144000" cy="5749925"/>
          </a:xfrm>
          <a:prstGeom prst="rect">
            <a:avLst/>
          </a:prstGeom>
          <a:noFill/>
          <a:ln w="9525">
            <a:noFill/>
            <a:miter lim="800000"/>
            <a:headEnd/>
            <a:tailEnd/>
          </a:ln>
        </p:spPr>
      </p:pic>
      <p:sp>
        <p:nvSpPr>
          <p:cNvPr id="7" name="Oval 6"/>
          <p:cNvSpPr/>
          <p:nvPr/>
        </p:nvSpPr>
        <p:spPr>
          <a:xfrm>
            <a:off x="1295400" y="1295400"/>
            <a:ext cx="1676400" cy="1600200"/>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Sony</a:t>
            </a:r>
          </a:p>
        </p:txBody>
      </p:sp>
      <p:sp>
        <p:nvSpPr>
          <p:cNvPr id="8" name="Oval 7"/>
          <p:cNvSpPr/>
          <p:nvPr/>
        </p:nvSpPr>
        <p:spPr>
          <a:xfrm>
            <a:off x="1516063" y="2971800"/>
            <a:ext cx="1235075" cy="1219200"/>
          </a:xfrm>
          <a:prstGeom prst="ellipse">
            <a:avLst/>
          </a:prstGeom>
          <a:solidFill>
            <a:schemeClr val="bg2">
              <a:lumMod val="40000"/>
              <a:lumOff val="60000"/>
            </a:schemeClr>
          </a:solidFill>
          <a:ln>
            <a:solidFill>
              <a:schemeClr val="bg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RSA</a:t>
            </a:r>
          </a:p>
        </p:txBody>
      </p:sp>
      <p:sp>
        <p:nvSpPr>
          <p:cNvPr id="9" name="Oval 8"/>
          <p:cNvSpPr/>
          <p:nvPr/>
        </p:nvSpPr>
        <p:spPr>
          <a:xfrm>
            <a:off x="1592263" y="4419600"/>
            <a:ext cx="1082675" cy="1084263"/>
          </a:xfrm>
          <a:prstGeom prst="ellipse">
            <a:avLst/>
          </a:prstGeom>
          <a:solidFill>
            <a:schemeClr val="bg2">
              <a:lumMod val="60000"/>
              <a:lumOff val="40000"/>
            </a:schemeClr>
          </a:solidFill>
          <a:ln>
            <a:solidFill>
              <a:schemeClr val="bg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100" dirty="0" err="1">
                <a:solidFill>
                  <a:schemeClr val="tx1"/>
                </a:solidFill>
              </a:rPr>
              <a:t>Diginotar</a:t>
            </a:r>
            <a:endParaRPr lang="en-US" sz="1100" dirty="0">
              <a:solidFill>
                <a:schemeClr val="tx1"/>
              </a:solidFill>
            </a:endParaRPr>
          </a:p>
        </p:txBody>
      </p:sp>
      <p:sp>
        <p:nvSpPr>
          <p:cNvPr id="10" name="TextBox 9"/>
          <p:cNvSpPr txBox="1">
            <a:spLocks noChangeArrowheads="1"/>
          </p:cNvSpPr>
          <p:nvPr/>
        </p:nvSpPr>
        <p:spPr bwMode="auto">
          <a:xfrm>
            <a:off x="4038600" y="1752600"/>
            <a:ext cx="3714750" cy="830263"/>
          </a:xfrm>
          <a:prstGeom prst="rect">
            <a:avLst/>
          </a:prstGeom>
          <a:noFill/>
          <a:ln w="9525">
            <a:noFill/>
            <a:miter lim="800000"/>
            <a:headEnd/>
            <a:tailEnd/>
          </a:ln>
        </p:spPr>
        <p:txBody>
          <a:bodyPr wrap="none">
            <a:spAutoFit/>
          </a:bodyPr>
          <a:lstStyle/>
          <a:p>
            <a:r>
              <a:rPr lang="en-US" sz="4800" b="1" dirty="0">
                <a:solidFill>
                  <a:srgbClr val="C00000"/>
                </a:solidFill>
              </a:rPr>
              <a:t>$171 million</a:t>
            </a:r>
          </a:p>
        </p:txBody>
      </p:sp>
      <p:sp>
        <p:nvSpPr>
          <p:cNvPr id="11" name="TextBox 10"/>
          <p:cNvSpPr txBox="1">
            <a:spLocks noChangeArrowheads="1"/>
          </p:cNvSpPr>
          <p:nvPr/>
        </p:nvSpPr>
        <p:spPr bwMode="auto">
          <a:xfrm>
            <a:off x="4038600" y="3017838"/>
            <a:ext cx="3371850" cy="830262"/>
          </a:xfrm>
          <a:prstGeom prst="rect">
            <a:avLst/>
          </a:prstGeom>
          <a:noFill/>
          <a:ln w="9525">
            <a:noFill/>
            <a:miter lim="800000"/>
            <a:headEnd/>
            <a:tailEnd/>
          </a:ln>
        </p:spPr>
        <p:txBody>
          <a:bodyPr wrap="none">
            <a:spAutoFit/>
          </a:bodyPr>
          <a:lstStyle/>
          <a:p>
            <a:r>
              <a:rPr lang="en-US" sz="4800" b="1" dirty="0">
                <a:solidFill>
                  <a:srgbClr val="C00000"/>
                </a:solidFill>
              </a:rPr>
              <a:t>$66 million</a:t>
            </a:r>
          </a:p>
        </p:txBody>
      </p:sp>
      <p:sp>
        <p:nvSpPr>
          <p:cNvPr id="12" name="TextBox 11"/>
          <p:cNvSpPr txBox="1">
            <a:spLocks noChangeArrowheads="1"/>
          </p:cNvSpPr>
          <p:nvPr/>
        </p:nvSpPr>
        <p:spPr bwMode="auto">
          <a:xfrm>
            <a:off x="4092575" y="4343400"/>
            <a:ext cx="3506788" cy="830263"/>
          </a:xfrm>
          <a:prstGeom prst="rect">
            <a:avLst/>
          </a:prstGeom>
          <a:noFill/>
          <a:ln w="9525">
            <a:noFill/>
            <a:miter lim="800000"/>
            <a:headEnd/>
            <a:tailEnd/>
          </a:ln>
        </p:spPr>
        <p:txBody>
          <a:bodyPr wrap="none">
            <a:spAutoFit/>
          </a:bodyPr>
          <a:lstStyle/>
          <a:p>
            <a:r>
              <a:rPr lang="en-US" sz="4800" b="1" dirty="0">
                <a:solidFill>
                  <a:srgbClr val="C00000"/>
                </a:solidFill>
              </a:rPr>
              <a:t>bankruptcy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mph" presetSubtype="0" nodeType="clickEffect">
                                  <p:stCondLst>
                                    <p:cond delay="0"/>
                                  </p:stCondLst>
                                  <p:childTnLst>
                                    <p:set>
                                      <p:cBhvr rctx="PPT">
                                        <p:cTn id="6" dur="indefinite"/>
                                        <p:tgtEl>
                                          <p:spTgt spid="6"/>
                                        </p:tgtEl>
                                        <p:attrNameLst>
                                          <p:attrName>style.opacity</p:attrName>
                                        </p:attrNameLst>
                                      </p:cBhvr>
                                      <p:to>
                                        <p:strVal val="0.25"/>
                                      </p:to>
                                    </p:set>
                                    <p:animEffect filter="image" prLst="opacity: 0.25">
                                      <p:cBhvr rctx="IE">
                                        <p:cTn id="7" dur="indefinite"/>
                                        <p:tgtEl>
                                          <p:spTgt spid="6"/>
                                        </p:tgtEl>
                                      </p:cBhvr>
                                    </p:animEffect>
                                  </p:childTnLst>
                                </p:cTn>
                              </p:par>
                            </p:childTnLst>
                          </p:cTn>
                        </p:par>
                        <p:par>
                          <p:cTn id="8" fill="hold">
                            <p:stCondLst>
                              <p:cond delay="0"/>
                            </p:stCondLst>
                            <p:childTnLst>
                              <p:par>
                                <p:cTn id="9" presetID="53" presetClass="entr" presetSubtype="16"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animEffect transition="in" filter="fade">
                                      <p:cBhvr>
                                        <p:cTn id="13" dur="500"/>
                                        <p:tgtEl>
                                          <p:spTgt spid="7"/>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grpId="0" nodeType="click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p:cTn id="18" dur="500" fill="hold"/>
                                        <p:tgtEl>
                                          <p:spTgt spid="10"/>
                                        </p:tgtEl>
                                        <p:attrNameLst>
                                          <p:attrName>ppt_w</p:attrName>
                                        </p:attrNameLst>
                                      </p:cBhvr>
                                      <p:tavLst>
                                        <p:tav tm="0">
                                          <p:val>
                                            <p:fltVal val="0"/>
                                          </p:val>
                                        </p:tav>
                                        <p:tav tm="100000">
                                          <p:val>
                                            <p:strVal val="#ppt_w"/>
                                          </p:val>
                                        </p:tav>
                                      </p:tavLst>
                                    </p:anim>
                                    <p:anim calcmode="lin" valueType="num">
                                      <p:cBhvr>
                                        <p:cTn id="19" dur="500" fill="hold"/>
                                        <p:tgtEl>
                                          <p:spTgt spid="10"/>
                                        </p:tgtEl>
                                        <p:attrNameLst>
                                          <p:attrName>ppt_h</p:attrName>
                                        </p:attrNameLst>
                                      </p:cBhvr>
                                      <p:tavLst>
                                        <p:tav tm="0">
                                          <p:val>
                                            <p:fltVal val="0"/>
                                          </p:val>
                                        </p:tav>
                                        <p:tav tm="100000">
                                          <p:val>
                                            <p:strVal val="#ppt_h"/>
                                          </p:val>
                                        </p:tav>
                                      </p:tavLst>
                                    </p:anim>
                                    <p:animEffect transition="in" filter="fade">
                                      <p:cBhvr>
                                        <p:cTn id="20" dur="500"/>
                                        <p:tgtEl>
                                          <p:spTgt spid="10"/>
                                        </p:tgtEl>
                                      </p:cBhvr>
                                    </p:animEffect>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ppt_w</p:attrName>
                                        </p:attrNameLst>
                                      </p:cBhvr>
                                      <p:tavLst>
                                        <p:tav tm="0">
                                          <p:val>
                                            <p:fltVal val="0"/>
                                          </p:val>
                                        </p:tav>
                                        <p:tav tm="100000">
                                          <p:val>
                                            <p:strVal val="#ppt_w"/>
                                          </p:val>
                                        </p:tav>
                                      </p:tavLst>
                                    </p:anim>
                                    <p:anim calcmode="lin" valueType="num">
                                      <p:cBhvr>
                                        <p:cTn id="26" dur="500" fill="hold"/>
                                        <p:tgtEl>
                                          <p:spTgt spid="8"/>
                                        </p:tgtEl>
                                        <p:attrNameLst>
                                          <p:attrName>ppt_h</p:attrName>
                                        </p:attrNameLst>
                                      </p:cBhvr>
                                      <p:tavLst>
                                        <p:tav tm="0">
                                          <p:val>
                                            <p:fltVal val="0"/>
                                          </p:val>
                                        </p:tav>
                                        <p:tav tm="100000">
                                          <p:val>
                                            <p:strVal val="#ppt_h"/>
                                          </p:val>
                                        </p:tav>
                                      </p:tavLst>
                                    </p:anim>
                                    <p:animEffect transition="in" filter="fade">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53" presetClass="entr" presetSubtype="16" fill="hold" grpId="0" nodeType="clickEffect">
                                  <p:stCondLst>
                                    <p:cond delay="0"/>
                                  </p:stCondLst>
                                  <p:childTnLst>
                                    <p:set>
                                      <p:cBhvr>
                                        <p:cTn id="31" dur="1" fill="hold">
                                          <p:stCondLst>
                                            <p:cond delay="0"/>
                                          </p:stCondLst>
                                        </p:cTn>
                                        <p:tgtEl>
                                          <p:spTgt spid="11"/>
                                        </p:tgtEl>
                                        <p:attrNameLst>
                                          <p:attrName>style.visibility</p:attrName>
                                        </p:attrNameLst>
                                      </p:cBhvr>
                                      <p:to>
                                        <p:strVal val="visible"/>
                                      </p:to>
                                    </p:set>
                                    <p:anim calcmode="lin" valueType="num">
                                      <p:cBhvr>
                                        <p:cTn id="32" dur="500" fill="hold"/>
                                        <p:tgtEl>
                                          <p:spTgt spid="11"/>
                                        </p:tgtEl>
                                        <p:attrNameLst>
                                          <p:attrName>ppt_w</p:attrName>
                                        </p:attrNameLst>
                                      </p:cBhvr>
                                      <p:tavLst>
                                        <p:tav tm="0">
                                          <p:val>
                                            <p:fltVal val="0"/>
                                          </p:val>
                                        </p:tav>
                                        <p:tav tm="100000">
                                          <p:val>
                                            <p:strVal val="#ppt_w"/>
                                          </p:val>
                                        </p:tav>
                                      </p:tavLst>
                                    </p:anim>
                                    <p:anim calcmode="lin" valueType="num">
                                      <p:cBhvr>
                                        <p:cTn id="33" dur="500" fill="hold"/>
                                        <p:tgtEl>
                                          <p:spTgt spid="11"/>
                                        </p:tgtEl>
                                        <p:attrNameLst>
                                          <p:attrName>ppt_h</p:attrName>
                                        </p:attrNameLst>
                                      </p:cBhvr>
                                      <p:tavLst>
                                        <p:tav tm="0">
                                          <p:val>
                                            <p:fltVal val="0"/>
                                          </p:val>
                                        </p:tav>
                                        <p:tav tm="100000">
                                          <p:val>
                                            <p:strVal val="#ppt_h"/>
                                          </p:val>
                                        </p:tav>
                                      </p:tavLst>
                                    </p:anim>
                                    <p:animEffect transition="in" filter="fade">
                                      <p:cBhvr>
                                        <p:cTn id="34" dur="500"/>
                                        <p:tgtEl>
                                          <p:spTgt spid="11"/>
                                        </p:tgtEl>
                                      </p:cBhvr>
                                    </p:animEffect>
                                  </p:childTnLst>
                                </p:cTn>
                              </p:par>
                            </p:childTnLst>
                          </p:cTn>
                        </p:par>
                      </p:childTnLst>
                    </p:cTn>
                  </p:par>
                  <p:par>
                    <p:cTn id="35" fill="hold">
                      <p:stCondLst>
                        <p:cond delay="indefinite"/>
                      </p:stCondLst>
                      <p:childTnLst>
                        <p:par>
                          <p:cTn id="36" fill="hold">
                            <p:stCondLst>
                              <p:cond delay="0"/>
                            </p:stCondLst>
                            <p:childTnLst>
                              <p:par>
                                <p:cTn id="37" presetID="53" presetClass="entr" presetSubtype="16" fill="hold" grpId="0" nodeType="click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p:cTn id="39" dur="500" fill="hold"/>
                                        <p:tgtEl>
                                          <p:spTgt spid="9"/>
                                        </p:tgtEl>
                                        <p:attrNameLst>
                                          <p:attrName>ppt_w</p:attrName>
                                        </p:attrNameLst>
                                      </p:cBhvr>
                                      <p:tavLst>
                                        <p:tav tm="0">
                                          <p:val>
                                            <p:fltVal val="0"/>
                                          </p:val>
                                        </p:tav>
                                        <p:tav tm="100000">
                                          <p:val>
                                            <p:strVal val="#ppt_w"/>
                                          </p:val>
                                        </p:tav>
                                      </p:tavLst>
                                    </p:anim>
                                    <p:anim calcmode="lin" valueType="num">
                                      <p:cBhvr>
                                        <p:cTn id="40" dur="500" fill="hold"/>
                                        <p:tgtEl>
                                          <p:spTgt spid="9"/>
                                        </p:tgtEl>
                                        <p:attrNameLst>
                                          <p:attrName>ppt_h</p:attrName>
                                        </p:attrNameLst>
                                      </p:cBhvr>
                                      <p:tavLst>
                                        <p:tav tm="0">
                                          <p:val>
                                            <p:fltVal val="0"/>
                                          </p:val>
                                        </p:tav>
                                        <p:tav tm="100000">
                                          <p:val>
                                            <p:strVal val="#ppt_h"/>
                                          </p:val>
                                        </p:tav>
                                      </p:tavLst>
                                    </p:anim>
                                    <p:animEffect transition="in" filter="fade">
                                      <p:cBhvr>
                                        <p:cTn id="41" dur="500"/>
                                        <p:tgtEl>
                                          <p:spTgt spid="9"/>
                                        </p:tgtEl>
                                      </p:cBhvr>
                                    </p:animEffect>
                                  </p:childTnLst>
                                </p:cTn>
                              </p:par>
                            </p:childTnLst>
                          </p:cTn>
                        </p:par>
                      </p:childTnLst>
                    </p:cTn>
                  </p:par>
                  <p:par>
                    <p:cTn id="42" fill="hold">
                      <p:stCondLst>
                        <p:cond delay="indefinite"/>
                      </p:stCondLst>
                      <p:childTnLst>
                        <p:par>
                          <p:cTn id="43" fill="hold">
                            <p:stCondLst>
                              <p:cond delay="0"/>
                            </p:stCondLst>
                            <p:childTnLst>
                              <p:par>
                                <p:cTn id="44" presetID="53" presetClass="entr" presetSubtype="16" fill="hold" grpId="0" nodeType="clickEffect">
                                  <p:stCondLst>
                                    <p:cond delay="0"/>
                                  </p:stCondLst>
                                  <p:childTnLst>
                                    <p:set>
                                      <p:cBhvr>
                                        <p:cTn id="45" dur="1" fill="hold">
                                          <p:stCondLst>
                                            <p:cond delay="0"/>
                                          </p:stCondLst>
                                        </p:cTn>
                                        <p:tgtEl>
                                          <p:spTgt spid="12"/>
                                        </p:tgtEl>
                                        <p:attrNameLst>
                                          <p:attrName>style.visibility</p:attrName>
                                        </p:attrNameLst>
                                      </p:cBhvr>
                                      <p:to>
                                        <p:strVal val="visible"/>
                                      </p:to>
                                    </p:set>
                                    <p:anim calcmode="lin" valueType="num">
                                      <p:cBhvr>
                                        <p:cTn id="46" dur="500" fill="hold"/>
                                        <p:tgtEl>
                                          <p:spTgt spid="12"/>
                                        </p:tgtEl>
                                        <p:attrNameLst>
                                          <p:attrName>ppt_w</p:attrName>
                                        </p:attrNameLst>
                                      </p:cBhvr>
                                      <p:tavLst>
                                        <p:tav tm="0">
                                          <p:val>
                                            <p:fltVal val="0"/>
                                          </p:val>
                                        </p:tav>
                                        <p:tav tm="100000">
                                          <p:val>
                                            <p:strVal val="#ppt_w"/>
                                          </p:val>
                                        </p:tav>
                                      </p:tavLst>
                                    </p:anim>
                                    <p:anim calcmode="lin" valueType="num">
                                      <p:cBhvr>
                                        <p:cTn id="47" dur="500" fill="hold"/>
                                        <p:tgtEl>
                                          <p:spTgt spid="12"/>
                                        </p:tgtEl>
                                        <p:attrNameLst>
                                          <p:attrName>ppt_h</p:attrName>
                                        </p:attrNameLst>
                                      </p:cBhvr>
                                      <p:tavLst>
                                        <p:tav tm="0">
                                          <p:val>
                                            <p:fltVal val="0"/>
                                          </p:val>
                                        </p:tav>
                                        <p:tav tm="100000">
                                          <p:val>
                                            <p:strVal val="#ppt_h"/>
                                          </p:val>
                                        </p:tav>
                                      </p:tavLst>
                                    </p:anim>
                                    <p:animEffect transition="in" filter="fade">
                                      <p:cBhvr>
                                        <p:cTn id="48"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p:bldP spid="11" grpId="0"/>
      <p:bldP spid="12" grpId="0"/>
    </p:bldLst>
  </p:timing>
</p:sld>
</file>

<file path=ppt/slides/slide4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Tree>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t>Последствия от проблеми в сигурността</a:t>
            </a:r>
            <a:endParaRPr lang="en-US" dirty="0"/>
          </a:p>
        </p:txBody>
      </p:sp>
      <p:grpSp>
        <p:nvGrpSpPr>
          <p:cNvPr id="3" name="Group 7"/>
          <p:cNvGrpSpPr/>
          <p:nvPr/>
        </p:nvGrpSpPr>
        <p:grpSpPr>
          <a:xfrm>
            <a:off x="897427" y="1746884"/>
            <a:ext cx="7581899" cy="3796494"/>
            <a:chOff x="0" y="623105"/>
            <a:chExt cx="7581899" cy="3796494"/>
          </a:xfrm>
        </p:grpSpPr>
        <p:sp>
          <p:nvSpPr>
            <p:cNvPr id="9" name="Rounded Rectangle 8"/>
            <p:cNvSpPr/>
            <p:nvPr/>
          </p:nvSpPr>
          <p:spPr>
            <a:xfrm>
              <a:off x="0" y="623105"/>
              <a:ext cx="7581899" cy="3796494"/>
            </a:xfrm>
            <a:prstGeom prst="roundRect">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16200000" scaled="1"/>
              <a:tileRect/>
            </a:gra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0" name="Rounded Rectangle 4"/>
            <p:cNvSpPr/>
            <p:nvPr/>
          </p:nvSpPr>
          <p:spPr>
            <a:xfrm>
              <a:off x="185330" y="808435"/>
              <a:ext cx="7211239" cy="342583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2400" tIns="152400" rIns="152400" bIns="152400" numCol="1" spcCol="1270" anchor="ctr" anchorCtr="0">
              <a:noAutofit/>
            </a:bodyPr>
            <a:lstStyle/>
            <a:p>
              <a:pPr lvl="0" algn="l" defTabSz="1778000" rtl="0">
                <a:lnSpc>
                  <a:spcPct val="90000"/>
                </a:lnSpc>
                <a:spcBef>
                  <a:spcPct val="0"/>
                </a:spcBef>
                <a:spcAft>
                  <a:spcPct val="35000"/>
                </a:spcAft>
              </a:pPr>
              <a:r>
                <a:rPr lang="en-US" sz="4000" kern="1200" dirty="0" smtClean="0"/>
                <a:t>"There are only two types of companies those that have been hacked and those that will be.” </a:t>
              </a:r>
            </a:p>
            <a:p>
              <a:pPr lvl="0" algn="r" defTabSz="1778000" rtl="0">
                <a:lnSpc>
                  <a:spcPct val="100000"/>
                </a:lnSpc>
                <a:spcBef>
                  <a:spcPct val="0"/>
                </a:spcBef>
                <a:spcAft>
                  <a:spcPts val="0"/>
                </a:spcAft>
              </a:pPr>
              <a:r>
                <a:rPr lang="en-US" sz="2000" kern="1200" dirty="0" smtClean="0"/>
                <a:t>	Robert Mueller, Director, FBI,</a:t>
              </a:r>
            </a:p>
            <a:p>
              <a:pPr lvl="0" algn="r" defTabSz="1778000" rtl="0">
                <a:lnSpc>
                  <a:spcPct val="100000"/>
                </a:lnSpc>
                <a:spcBef>
                  <a:spcPct val="0"/>
                </a:spcBef>
                <a:spcAft>
                  <a:spcPts val="0"/>
                </a:spcAft>
              </a:pPr>
              <a:r>
                <a:rPr lang="en-US" sz="2000" kern="1200" dirty="0" smtClean="0"/>
                <a:t>keynote speech at the RSA conference, 1 March 2012</a:t>
              </a:r>
              <a:endParaRPr lang="en-US" sz="2000" kern="1200" dirty="0"/>
            </a:p>
          </p:txBody>
        </p:sp>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24000" y="390675"/>
            <a:ext cx="8496000" cy="756000"/>
          </a:xfrm>
        </p:spPr>
        <p:txBody>
          <a:bodyPr/>
          <a:lstStyle/>
          <a:p>
            <a:r>
              <a:rPr lang="bg-BG" dirty="0" err="1" smtClean="0"/>
              <a:t>Автентикация</a:t>
            </a:r>
            <a:r>
              <a:rPr lang="bg-BG" dirty="0" smtClean="0"/>
              <a:t> – </a:t>
            </a:r>
            <a:r>
              <a:rPr lang="en-US" sz="2400" dirty="0" smtClean="0"/>
              <a:t>Authentication </a:t>
            </a:r>
            <a:br>
              <a:rPr lang="en-US" sz="2400" dirty="0" smtClean="0"/>
            </a:br>
            <a:r>
              <a:rPr lang="en-US" dirty="0" smtClean="0"/>
              <a:t>Personal Identity vs. Digital Identity</a:t>
            </a:r>
            <a:r>
              <a:rPr lang="en-US" sz="2400" dirty="0" smtClean="0"/>
              <a:t> </a:t>
            </a:r>
            <a:br>
              <a:rPr lang="en-US" sz="2400" dirty="0" smtClean="0"/>
            </a:br>
            <a:r>
              <a:rPr lang="en-US" sz="1800" dirty="0" smtClean="0">
                <a:solidFill>
                  <a:schemeClr val="bg1"/>
                </a:solidFill>
              </a:rPr>
              <a:t>Introduction</a:t>
            </a:r>
            <a:endParaRPr lang="en-US" dirty="0">
              <a:solidFill>
                <a:schemeClr val="bg1"/>
              </a:solidFill>
            </a:endParaRPr>
          </a:p>
        </p:txBody>
      </p:sp>
      <p:sp>
        <p:nvSpPr>
          <p:cNvPr id="6" name="Text Placeholder 5"/>
          <p:cNvSpPr>
            <a:spLocks noGrp="1"/>
          </p:cNvSpPr>
          <p:nvPr>
            <p:ph type="body" sz="quarter" idx="10"/>
          </p:nvPr>
        </p:nvSpPr>
        <p:spPr>
          <a:xfrm>
            <a:off x="325287" y="1261241"/>
            <a:ext cx="8494713" cy="5234152"/>
          </a:xfrm>
        </p:spPr>
        <p:txBody>
          <a:bodyPr/>
          <a:lstStyle/>
          <a:p>
            <a:pPr lvl="1">
              <a:tabLst>
                <a:tab pos="2057400" algn="l"/>
              </a:tabLst>
            </a:pPr>
            <a:r>
              <a:rPr lang="en-US" dirty="0" smtClean="0"/>
              <a:t>Identify a person (digital identity) </a:t>
            </a:r>
          </a:p>
          <a:p>
            <a:pPr lvl="1">
              <a:tabLst>
                <a:tab pos="2057400" algn="l"/>
              </a:tabLst>
            </a:pPr>
            <a:endParaRPr lang="en-US" dirty="0" smtClean="0"/>
          </a:p>
          <a:p>
            <a:pPr lvl="1">
              <a:tabLst>
                <a:tab pos="2057400" algn="l"/>
              </a:tabLst>
            </a:pPr>
            <a:r>
              <a:rPr lang="en-US" dirty="0" smtClean="0"/>
              <a:t>Different possible means </a:t>
            </a:r>
            <a:r>
              <a:rPr lang="en-US" i="1" dirty="0" smtClean="0"/>
              <a:t>how </a:t>
            </a:r>
            <a:r>
              <a:rPr lang="en-US" dirty="0" smtClean="0"/>
              <a:t>to identify a person </a:t>
            </a:r>
          </a:p>
          <a:p>
            <a:pPr lvl="2">
              <a:buFont typeface="Wingdings" pitchFamily="2" charset="2"/>
              <a:buChar char="§"/>
              <a:tabLst>
                <a:tab pos="2057400" algn="l"/>
              </a:tabLst>
            </a:pPr>
            <a:r>
              <a:rPr lang="en-US" dirty="0" smtClean="0"/>
              <a:t>Something you </a:t>
            </a:r>
            <a:r>
              <a:rPr lang="en-US" b="1" dirty="0" smtClean="0">
                <a:solidFill>
                  <a:schemeClr val="accent1"/>
                </a:solidFill>
              </a:rPr>
              <a:t>know</a:t>
            </a:r>
          </a:p>
          <a:p>
            <a:pPr lvl="3">
              <a:tabLst>
                <a:tab pos="2057400" algn="l"/>
              </a:tabLst>
            </a:pPr>
            <a:r>
              <a:rPr lang="en-US" dirty="0" smtClean="0"/>
              <a:t>Real world:	Code-word “Open Sesame!”	</a:t>
            </a:r>
          </a:p>
          <a:p>
            <a:pPr lvl="3">
              <a:tabLst>
                <a:tab pos="2057400" algn="l"/>
              </a:tabLst>
            </a:pPr>
            <a:r>
              <a:rPr lang="en-US" dirty="0" smtClean="0"/>
              <a:t>IT equivalent:	Password	</a:t>
            </a:r>
          </a:p>
          <a:p>
            <a:pPr lvl="3">
              <a:tabLst>
                <a:tab pos="2057400" algn="l"/>
              </a:tabLst>
            </a:pPr>
            <a:endParaRPr lang="en-US" sz="1200" dirty="0" smtClean="0"/>
          </a:p>
          <a:p>
            <a:pPr lvl="2">
              <a:buFont typeface="Wingdings" pitchFamily="2" charset="2"/>
              <a:buChar char="§"/>
              <a:tabLst>
                <a:tab pos="2057400" algn="l"/>
              </a:tabLst>
            </a:pPr>
            <a:r>
              <a:rPr lang="en-US" dirty="0" smtClean="0"/>
              <a:t>Something you </a:t>
            </a:r>
            <a:r>
              <a:rPr lang="en-US" b="1" dirty="0" smtClean="0">
                <a:solidFill>
                  <a:schemeClr val="accent1"/>
                </a:solidFill>
              </a:rPr>
              <a:t>have</a:t>
            </a:r>
          </a:p>
          <a:p>
            <a:pPr lvl="3">
              <a:tabLst>
                <a:tab pos="2057400" algn="l"/>
              </a:tabLst>
            </a:pPr>
            <a:r>
              <a:rPr lang="en-US" dirty="0" smtClean="0"/>
              <a:t>Real world:	Key	</a:t>
            </a:r>
          </a:p>
          <a:p>
            <a:pPr lvl="3">
              <a:tabLst>
                <a:tab pos="2057400" algn="l"/>
              </a:tabLst>
            </a:pPr>
            <a:r>
              <a:rPr lang="en-US" dirty="0" smtClean="0"/>
              <a:t>IT equivalent:	</a:t>
            </a:r>
            <a:r>
              <a:rPr lang="en-US" dirty="0" err="1" smtClean="0"/>
              <a:t>SecureID</a:t>
            </a:r>
            <a:r>
              <a:rPr lang="en-US" dirty="0" smtClean="0"/>
              <a:t> Token	</a:t>
            </a:r>
          </a:p>
          <a:p>
            <a:pPr lvl="3">
              <a:tabLst>
                <a:tab pos="2057400" algn="l"/>
              </a:tabLst>
            </a:pPr>
            <a:endParaRPr lang="en-US" sz="1200" dirty="0" smtClean="0"/>
          </a:p>
          <a:p>
            <a:pPr lvl="2">
              <a:buFont typeface="Wingdings" pitchFamily="2" charset="2"/>
              <a:buChar char="§"/>
              <a:tabLst>
                <a:tab pos="2057400" algn="l"/>
              </a:tabLst>
            </a:pPr>
            <a:r>
              <a:rPr lang="en-US" dirty="0" smtClean="0"/>
              <a:t>Something you </a:t>
            </a:r>
            <a:r>
              <a:rPr lang="en-US" b="1" dirty="0" smtClean="0">
                <a:solidFill>
                  <a:schemeClr val="accent1"/>
                </a:solidFill>
              </a:rPr>
              <a:t>are</a:t>
            </a:r>
          </a:p>
          <a:p>
            <a:pPr lvl="3">
              <a:tabLst>
                <a:tab pos="2057400" algn="l"/>
              </a:tabLst>
            </a:pPr>
            <a:r>
              <a:rPr lang="en-US" dirty="0" smtClean="0"/>
              <a:t>Real world:	Face	</a:t>
            </a:r>
          </a:p>
          <a:p>
            <a:pPr lvl="3">
              <a:tabLst>
                <a:tab pos="2057400" algn="l"/>
              </a:tabLst>
            </a:pPr>
            <a:r>
              <a:rPr lang="en-US" dirty="0" smtClean="0"/>
              <a:t>IT equivalent:	Face geometry, Fingerprint, Retina scan, …	</a:t>
            </a:r>
          </a:p>
          <a:p>
            <a:pPr lvl="1">
              <a:tabLst>
                <a:tab pos="2057400" algn="l"/>
              </a:tabLst>
            </a:pPr>
            <a:endParaRPr lang="en-US" sz="1200" dirty="0" smtClean="0"/>
          </a:p>
          <a:p>
            <a:pPr lvl="1">
              <a:tabLst>
                <a:tab pos="2057400" algn="l"/>
              </a:tabLst>
            </a:pPr>
            <a:r>
              <a:rPr lang="en-US" dirty="0" smtClean="0"/>
              <a:t>Multiple means together: Multi-factor authentication </a:t>
            </a:r>
          </a:p>
          <a:p>
            <a:pPr lvl="3">
              <a:tabLst>
                <a:tab pos="2057400" algn="l"/>
              </a:tabLst>
            </a:pPr>
            <a:r>
              <a:rPr lang="en-US" dirty="0" smtClean="0"/>
              <a:t>Real world:	Passport + picture	</a:t>
            </a:r>
          </a:p>
          <a:p>
            <a:pPr lvl="3">
              <a:tabLst>
                <a:tab pos="2057400" algn="l"/>
              </a:tabLst>
            </a:pPr>
            <a:r>
              <a:rPr lang="en-US" dirty="0" smtClean="0"/>
              <a:t>IT equivalent:	</a:t>
            </a:r>
            <a:r>
              <a:rPr lang="en-US" dirty="0" err="1" smtClean="0"/>
              <a:t>SecurID</a:t>
            </a:r>
            <a:r>
              <a:rPr lang="en-US" dirty="0" smtClean="0"/>
              <a:t> card + PIN	</a:t>
            </a:r>
          </a:p>
          <a:p>
            <a:pPr lvl="1">
              <a:tabLst>
                <a:tab pos="2057400" algn="l"/>
              </a:tabLst>
            </a:pPr>
            <a:endParaRPr lang="en-US" dirty="0" smtClean="0"/>
          </a:p>
        </p:txBody>
      </p:sp>
      <p:pic>
        <p:nvPicPr>
          <p:cNvPr id="24" name="Picture 12"/>
          <p:cNvPicPr>
            <a:picLocks noChangeAspect="1" noChangeArrowheads="1"/>
          </p:cNvPicPr>
          <p:nvPr/>
        </p:nvPicPr>
        <p:blipFill>
          <a:blip r:embed="rId3" cstate="print"/>
          <a:srcRect/>
          <a:stretch>
            <a:fillRect/>
          </a:stretch>
        </p:blipFill>
        <p:spPr bwMode="auto">
          <a:xfrm rot="20754320">
            <a:off x="7475030" y="2512995"/>
            <a:ext cx="1210505" cy="1210505"/>
          </a:xfrm>
          <a:prstGeom prst="rect">
            <a:avLst/>
          </a:prstGeom>
          <a:noFill/>
          <a:ln w="9525">
            <a:noFill/>
            <a:miter lim="800000"/>
            <a:headEnd/>
            <a:tailEnd/>
          </a:ln>
        </p:spPr>
      </p:pic>
      <p:pic>
        <p:nvPicPr>
          <p:cNvPr id="25" name="Picture 2" descr="documents,government,identifications,objects,passports,Photographs,text,travel"/>
          <p:cNvPicPr>
            <a:picLocks noChangeAspect="1" noChangeArrowheads="1"/>
          </p:cNvPicPr>
          <p:nvPr/>
        </p:nvPicPr>
        <p:blipFill>
          <a:blip r:embed="rId4" cstate="print"/>
          <a:srcRect/>
          <a:stretch>
            <a:fillRect/>
          </a:stretch>
        </p:blipFill>
        <p:spPr bwMode="auto">
          <a:xfrm>
            <a:off x="6334487" y="5577136"/>
            <a:ext cx="944411" cy="944411"/>
          </a:xfrm>
          <a:prstGeom prst="rect">
            <a:avLst/>
          </a:prstGeom>
          <a:noFill/>
        </p:spPr>
      </p:pic>
      <p:pic>
        <p:nvPicPr>
          <p:cNvPr id="26" name="Picture 7"/>
          <p:cNvPicPr>
            <a:picLocks noChangeAspect="1" noChangeArrowheads="1"/>
          </p:cNvPicPr>
          <p:nvPr/>
        </p:nvPicPr>
        <p:blipFill>
          <a:blip r:embed="rId5" cstate="print"/>
          <a:srcRect/>
          <a:stretch>
            <a:fillRect/>
          </a:stretch>
        </p:blipFill>
        <p:spPr bwMode="auto">
          <a:xfrm>
            <a:off x="6544945" y="4497324"/>
            <a:ext cx="601980" cy="541020"/>
          </a:xfrm>
          <a:prstGeom prst="rect">
            <a:avLst/>
          </a:prstGeom>
          <a:noFill/>
          <a:ln w="22225">
            <a:solidFill>
              <a:schemeClr val="tx1"/>
            </a:solidFill>
            <a:miter lim="800000"/>
            <a:headEnd/>
            <a:tailEnd/>
          </a:ln>
          <a:effectLst>
            <a:outerShdw blurRad="50800" dist="38100" dir="2700000" algn="tl" rotWithShape="0">
              <a:prstClr val="black">
                <a:alpha val="40000"/>
              </a:prstClr>
            </a:outerShdw>
          </a:effectLst>
        </p:spPr>
      </p:pic>
      <p:grpSp>
        <p:nvGrpSpPr>
          <p:cNvPr id="2" name="Group 26"/>
          <p:cNvGrpSpPr/>
          <p:nvPr/>
        </p:nvGrpSpPr>
        <p:grpSpPr>
          <a:xfrm>
            <a:off x="7605183" y="1345206"/>
            <a:ext cx="1068870" cy="1068870"/>
            <a:chOff x="7703137" y="1746837"/>
            <a:chExt cx="1336087" cy="1336087"/>
          </a:xfrm>
        </p:grpSpPr>
        <p:pic>
          <p:nvPicPr>
            <p:cNvPr id="28" name="Picture 11" descr="C:\Users\D032841\AppData\Local\Microsoft\Windows\Temporary Internet Files\Content.IE5\MW07ETOX\MC900433838[1].png"/>
            <p:cNvPicPr>
              <a:picLocks noChangeAspect="1" noChangeArrowheads="1"/>
            </p:cNvPicPr>
            <p:nvPr/>
          </p:nvPicPr>
          <p:blipFill>
            <a:blip r:embed="rId6" cstate="print"/>
            <a:srcRect/>
            <a:stretch>
              <a:fillRect/>
            </a:stretch>
          </p:blipFill>
          <p:spPr bwMode="auto">
            <a:xfrm>
              <a:off x="7703137" y="1746837"/>
              <a:ext cx="1336087" cy="1336087"/>
            </a:xfrm>
            <a:prstGeom prst="rect">
              <a:avLst/>
            </a:prstGeom>
            <a:noFill/>
          </p:spPr>
        </p:pic>
        <p:sp>
          <p:nvSpPr>
            <p:cNvPr id="32" name="TextBox 31"/>
            <p:cNvSpPr txBox="1"/>
            <p:nvPr/>
          </p:nvSpPr>
          <p:spPr>
            <a:xfrm>
              <a:off x="7784124" y="2485293"/>
              <a:ext cx="1152558" cy="361637"/>
            </a:xfrm>
            <a:prstGeom prst="rect">
              <a:avLst/>
            </a:prstGeom>
            <a:noFill/>
          </p:spPr>
          <p:txBody>
            <a:bodyPr wrap="none" rtlCol="0">
              <a:spAutoFit/>
            </a:bodyPr>
            <a:lstStyle/>
            <a:p>
              <a:pPr marL="157163" indent="-157163" fontAlgn="base">
                <a:spcBef>
                  <a:spcPct val="50000"/>
                </a:spcBef>
                <a:spcAft>
                  <a:spcPct val="0"/>
                </a:spcAft>
                <a:buClr>
                  <a:srgbClr val="F0AB00"/>
                </a:buClr>
                <a:buSzPct val="80000"/>
              </a:pPr>
              <a:r>
                <a:rPr lang="de-DE" sz="1280" kern="0" dirty="0" smtClean="0">
                  <a:ea typeface="Arial Unicode MS" pitchFamily="34" charset="-128"/>
                  <a:cs typeface="Arial Unicode MS" pitchFamily="34" charset="-128"/>
                </a:rPr>
                <a:t>„mutti123“</a:t>
              </a:r>
            </a:p>
          </p:txBody>
        </p:sp>
      </p:grpSp>
      <p:pic>
        <p:nvPicPr>
          <p:cNvPr id="33" name="Picture 3"/>
          <p:cNvPicPr>
            <a:picLocks noChangeAspect="1" noChangeArrowheads="1"/>
          </p:cNvPicPr>
          <p:nvPr/>
        </p:nvPicPr>
        <p:blipFill>
          <a:blip r:embed="rId7" cstate="print"/>
          <a:srcRect/>
          <a:stretch>
            <a:fillRect/>
          </a:stretch>
        </p:blipFill>
        <p:spPr bwMode="auto">
          <a:xfrm>
            <a:off x="7585339" y="5509626"/>
            <a:ext cx="997983" cy="654232"/>
          </a:xfrm>
          <a:prstGeom prst="rect">
            <a:avLst/>
          </a:prstGeom>
          <a:noFill/>
          <a:ln w="9525">
            <a:noFill/>
            <a:miter lim="800000"/>
            <a:headEnd/>
            <a:tailEnd/>
          </a:ln>
        </p:spPr>
      </p:pic>
      <p:pic>
        <p:nvPicPr>
          <p:cNvPr id="34" name="Picture 15" descr="C:\Users\D032841\AppData\Local\Microsoft\Windows\Temporary Internet Files\Content.IE5\Q30X9IZO\MC900438792[1].jpg"/>
          <p:cNvPicPr>
            <a:picLocks noChangeAspect="1" noChangeArrowheads="1"/>
          </p:cNvPicPr>
          <p:nvPr/>
        </p:nvPicPr>
        <p:blipFill>
          <a:blip r:embed="rId8" cstate="print"/>
          <a:srcRect/>
          <a:stretch>
            <a:fillRect/>
          </a:stretch>
        </p:blipFill>
        <p:spPr bwMode="auto">
          <a:xfrm rot="20549150">
            <a:off x="6203403" y="3262728"/>
            <a:ext cx="989118" cy="599213"/>
          </a:xfrm>
          <a:prstGeom prst="rect">
            <a:avLst/>
          </a:prstGeom>
          <a:noFill/>
        </p:spPr>
      </p:pic>
      <p:pic>
        <p:nvPicPr>
          <p:cNvPr id="35" name="Picture 17" descr="fingerprints,government,law enforcement,Photographs"/>
          <p:cNvPicPr>
            <a:picLocks noChangeAspect="1" noChangeArrowheads="1"/>
          </p:cNvPicPr>
          <p:nvPr/>
        </p:nvPicPr>
        <p:blipFill>
          <a:blip r:embed="rId9" cstate="print"/>
          <a:srcRect/>
          <a:stretch>
            <a:fillRect/>
          </a:stretch>
        </p:blipFill>
        <p:spPr bwMode="auto">
          <a:xfrm>
            <a:off x="7550170" y="3930098"/>
            <a:ext cx="1170159" cy="1170159"/>
          </a:xfrm>
          <a:prstGeom prst="rect">
            <a:avLst/>
          </a:prstGeom>
          <a:noFill/>
        </p:spPr>
      </p:pic>
      <p:pic>
        <p:nvPicPr>
          <p:cNvPr id="36" name="Picture 18"/>
          <p:cNvPicPr>
            <a:picLocks noChangeAspect="1" noChangeArrowheads="1"/>
          </p:cNvPicPr>
          <p:nvPr/>
        </p:nvPicPr>
        <p:blipFill>
          <a:blip r:embed="rId10" cstate="print"/>
          <a:srcRect/>
          <a:stretch>
            <a:fillRect/>
          </a:stretch>
        </p:blipFill>
        <p:spPr bwMode="auto">
          <a:xfrm>
            <a:off x="6280262" y="1230735"/>
            <a:ext cx="987791" cy="1509405"/>
          </a:xfrm>
          <a:prstGeom prst="rect">
            <a:avLst/>
          </a:prstGeom>
          <a:noFill/>
          <a:ln w="9525">
            <a:noFill/>
            <a:miter lim="800000"/>
            <a:headEnd/>
            <a:tailEnd/>
          </a:ln>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2" end="2"/>
                                            </p:txEl>
                                          </p:spTgt>
                                        </p:tgtEl>
                                        <p:attrNameLst>
                                          <p:attrName>style.visibility</p:attrName>
                                        </p:attrNameLst>
                                      </p:cBhvr>
                                      <p:to>
                                        <p:strVal val="visible"/>
                                      </p:to>
                                    </p:set>
                                    <p:animEffect transition="in" filter="fade">
                                      <p:cBhvr>
                                        <p:cTn id="10" dur="500"/>
                                        <p:tgtEl>
                                          <p:spTgt spid="6">
                                            <p:txEl>
                                              <p:pRg st="2" end="2"/>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xEl>
                                              <p:pRg st="3" end="3"/>
                                            </p:txEl>
                                          </p:spTgt>
                                        </p:tgtEl>
                                        <p:attrNameLst>
                                          <p:attrName>style.visibility</p:attrName>
                                        </p:attrNameLst>
                                      </p:cBhvr>
                                      <p:to>
                                        <p:strVal val="visible"/>
                                      </p:to>
                                    </p:set>
                                    <p:animEffect transition="in" filter="fade">
                                      <p:cBhvr>
                                        <p:cTn id="13" dur="500"/>
                                        <p:tgtEl>
                                          <p:spTgt spid="6">
                                            <p:txEl>
                                              <p:pRg st="3" end="3"/>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6">
                                            <p:txEl>
                                              <p:pRg st="4" end="4"/>
                                            </p:txEl>
                                          </p:spTgt>
                                        </p:tgtEl>
                                        <p:attrNameLst>
                                          <p:attrName>style.visibility</p:attrName>
                                        </p:attrNameLst>
                                      </p:cBhvr>
                                      <p:to>
                                        <p:strVal val="visible"/>
                                      </p:to>
                                    </p:set>
                                    <p:animEffect transition="in" filter="fade">
                                      <p:cBhvr>
                                        <p:cTn id="16" dur="500"/>
                                        <p:tgtEl>
                                          <p:spTgt spid="6">
                                            <p:txEl>
                                              <p:pRg st="4" end="4"/>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6">
                                            <p:txEl>
                                              <p:pRg st="5" end="5"/>
                                            </p:txEl>
                                          </p:spTgt>
                                        </p:tgtEl>
                                        <p:attrNameLst>
                                          <p:attrName>style.visibility</p:attrName>
                                        </p:attrNameLst>
                                      </p:cBhvr>
                                      <p:to>
                                        <p:strVal val="visible"/>
                                      </p:to>
                                    </p:set>
                                    <p:animEffect transition="in" filter="fade">
                                      <p:cBhvr>
                                        <p:cTn id="19" dur="500"/>
                                        <p:tgtEl>
                                          <p:spTgt spid="6">
                                            <p:txEl>
                                              <p:pRg st="5" end="5"/>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36"/>
                                        </p:tgtEl>
                                        <p:attrNameLst>
                                          <p:attrName>style.visibility</p:attrName>
                                        </p:attrNameLst>
                                      </p:cBhvr>
                                      <p:to>
                                        <p:strVal val="visible"/>
                                      </p:to>
                                    </p:set>
                                    <p:animEffect transition="in" filter="fade">
                                      <p:cBhvr>
                                        <p:cTn id="22" dur="500"/>
                                        <p:tgtEl>
                                          <p:spTgt spid="36"/>
                                        </p:tgtEl>
                                      </p:cBhvr>
                                    </p:animEffect>
                                  </p:childTnLst>
                                </p:cTn>
                              </p:par>
                              <p:par>
                                <p:cTn id="23" presetID="10" presetClass="entr" presetSubtype="0" fill="hold" nodeType="with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fade">
                                      <p:cBhvr>
                                        <p:cTn id="25" dur="500"/>
                                        <p:tgtEl>
                                          <p:spTgt spid="2"/>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6">
                                            <p:txEl>
                                              <p:pRg st="7" end="7"/>
                                            </p:txEl>
                                          </p:spTgt>
                                        </p:tgtEl>
                                        <p:attrNameLst>
                                          <p:attrName>style.visibility</p:attrName>
                                        </p:attrNameLst>
                                      </p:cBhvr>
                                      <p:to>
                                        <p:strVal val="visible"/>
                                      </p:to>
                                    </p:set>
                                    <p:animEffect transition="in" filter="fade">
                                      <p:cBhvr>
                                        <p:cTn id="30" dur="500"/>
                                        <p:tgtEl>
                                          <p:spTgt spid="6">
                                            <p:txEl>
                                              <p:pRg st="7" end="7"/>
                                            </p:txEl>
                                          </p:spTgt>
                                        </p:tgtEl>
                                      </p:cBhvr>
                                    </p:animEffect>
                                  </p:childTnLst>
                                </p:cTn>
                              </p:par>
                              <p:par>
                                <p:cTn id="31" presetID="10" presetClass="entr" presetSubtype="0" fill="hold" nodeType="withEffect">
                                  <p:stCondLst>
                                    <p:cond delay="0"/>
                                  </p:stCondLst>
                                  <p:childTnLst>
                                    <p:set>
                                      <p:cBhvr>
                                        <p:cTn id="32" dur="1" fill="hold">
                                          <p:stCondLst>
                                            <p:cond delay="0"/>
                                          </p:stCondLst>
                                        </p:cTn>
                                        <p:tgtEl>
                                          <p:spTgt spid="34"/>
                                        </p:tgtEl>
                                        <p:attrNameLst>
                                          <p:attrName>style.visibility</p:attrName>
                                        </p:attrNameLst>
                                      </p:cBhvr>
                                      <p:to>
                                        <p:strVal val="visible"/>
                                      </p:to>
                                    </p:set>
                                    <p:animEffect transition="in" filter="fade">
                                      <p:cBhvr>
                                        <p:cTn id="33" dur="500"/>
                                        <p:tgtEl>
                                          <p:spTgt spid="34"/>
                                        </p:tgtEl>
                                      </p:cBhvr>
                                    </p:animEffect>
                                  </p:childTnLst>
                                </p:cTn>
                              </p:par>
                              <p:par>
                                <p:cTn id="34" presetID="10" presetClass="entr" presetSubtype="0" fill="hold" nodeType="withEffect">
                                  <p:stCondLst>
                                    <p:cond delay="0"/>
                                  </p:stCondLst>
                                  <p:childTnLst>
                                    <p:set>
                                      <p:cBhvr>
                                        <p:cTn id="35" dur="1" fill="hold">
                                          <p:stCondLst>
                                            <p:cond delay="0"/>
                                          </p:stCondLst>
                                        </p:cTn>
                                        <p:tgtEl>
                                          <p:spTgt spid="24"/>
                                        </p:tgtEl>
                                        <p:attrNameLst>
                                          <p:attrName>style.visibility</p:attrName>
                                        </p:attrNameLst>
                                      </p:cBhvr>
                                      <p:to>
                                        <p:strVal val="visible"/>
                                      </p:to>
                                    </p:set>
                                    <p:animEffect transition="in" filter="fade">
                                      <p:cBhvr>
                                        <p:cTn id="36" dur="500"/>
                                        <p:tgtEl>
                                          <p:spTgt spid="24"/>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6">
                                            <p:txEl>
                                              <p:pRg st="8" end="8"/>
                                            </p:txEl>
                                          </p:spTgt>
                                        </p:tgtEl>
                                        <p:attrNameLst>
                                          <p:attrName>style.visibility</p:attrName>
                                        </p:attrNameLst>
                                      </p:cBhvr>
                                      <p:to>
                                        <p:strVal val="visible"/>
                                      </p:to>
                                    </p:set>
                                    <p:animEffect transition="in" filter="fade">
                                      <p:cBhvr>
                                        <p:cTn id="39" dur="500"/>
                                        <p:tgtEl>
                                          <p:spTgt spid="6">
                                            <p:txEl>
                                              <p:pRg st="8" end="8"/>
                                            </p:txEl>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6">
                                            <p:txEl>
                                              <p:pRg st="9" end="9"/>
                                            </p:txEl>
                                          </p:spTgt>
                                        </p:tgtEl>
                                        <p:attrNameLst>
                                          <p:attrName>style.visibility</p:attrName>
                                        </p:attrNameLst>
                                      </p:cBhvr>
                                      <p:to>
                                        <p:strVal val="visible"/>
                                      </p:to>
                                    </p:set>
                                    <p:animEffect transition="in" filter="fade">
                                      <p:cBhvr>
                                        <p:cTn id="42" dur="500"/>
                                        <p:tgtEl>
                                          <p:spTgt spid="6">
                                            <p:txEl>
                                              <p:pRg st="9" end="9"/>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6">
                                            <p:txEl>
                                              <p:pRg st="11" end="11"/>
                                            </p:txEl>
                                          </p:spTgt>
                                        </p:tgtEl>
                                        <p:attrNameLst>
                                          <p:attrName>style.visibility</p:attrName>
                                        </p:attrNameLst>
                                      </p:cBhvr>
                                      <p:to>
                                        <p:strVal val="visible"/>
                                      </p:to>
                                    </p:set>
                                    <p:animEffect transition="in" filter="fade">
                                      <p:cBhvr>
                                        <p:cTn id="47" dur="500"/>
                                        <p:tgtEl>
                                          <p:spTgt spid="6">
                                            <p:txEl>
                                              <p:pRg st="11" end="11"/>
                                            </p:txEl>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6">
                                            <p:txEl>
                                              <p:pRg st="12" end="12"/>
                                            </p:txEl>
                                          </p:spTgt>
                                        </p:tgtEl>
                                        <p:attrNameLst>
                                          <p:attrName>style.visibility</p:attrName>
                                        </p:attrNameLst>
                                      </p:cBhvr>
                                      <p:to>
                                        <p:strVal val="visible"/>
                                      </p:to>
                                    </p:set>
                                    <p:animEffect transition="in" filter="fade">
                                      <p:cBhvr>
                                        <p:cTn id="50" dur="500"/>
                                        <p:tgtEl>
                                          <p:spTgt spid="6">
                                            <p:txEl>
                                              <p:pRg st="12" end="12"/>
                                            </p:txEl>
                                          </p:spTgt>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6">
                                            <p:txEl>
                                              <p:pRg st="13" end="13"/>
                                            </p:txEl>
                                          </p:spTgt>
                                        </p:tgtEl>
                                        <p:attrNameLst>
                                          <p:attrName>style.visibility</p:attrName>
                                        </p:attrNameLst>
                                      </p:cBhvr>
                                      <p:to>
                                        <p:strVal val="visible"/>
                                      </p:to>
                                    </p:set>
                                    <p:animEffect transition="in" filter="fade">
                                      <p:cBhvr>
                                        <p:cTn id="53" dur="500"/>
                                        <p:tgtEl>
                                          <p:spTgt spid="6">
                                            <p:txEl>
                                              <p:pRg st="13" end="13"/>
                                            </p:txEl>
                                          </p:spTgt>
                                        </p:tgtEl>
                                      </p:cBhvr>
                                    </p:animEffect>
                                  </p:childTnLst>
                                </p:cTn>
                              </p:par>
                              <p:par>
                                <p:cTn id="54" presetID="10" presetClass="entr" presetSubtype="0" fill="hold" nodeType="withEffect">
                                  <p:stCondLst>
                                    <p:cond delay="0"/>
                                  </p:stCondLst>
                                  <p:childTnLst>
                                    <p:set>
                                      <p:cBhvr>
                                        <p:cTn id="55" dur="1" fill="hold">
                                          <p:stCondLst>
                                            <p:cond delay="0"/>
                                          </p:stCondLst>
                                        </p:cTn>
                                        <p:tgtEl>
                                          <p:spTgt spid="26"/>
                                        </p:tgtEl>
                                        <p:attrNameLst>
                                          <p:attrName>style.visibility</p:attrName>
                                        </p:attrNameLst>
                                      </p:cBhvr>
                                      <p:to>
                                        <p:strVal val="visible"/>
                                      </p:to>
                                    </p:set>
                                    <p:animEffect transition="in" filter="fade">
                                      <p:cBhvr>
                                        <p:cTn id="56" dur="500"/>
                                        <p:tgtEl>
                                          <p:spTgt spid="26"/>
                                        </p:tgtEl>
                                      </p:cBhvr>
                                    </p:animEffect>
                                  </p:childTnLst>
                                </p:cTn>
                              </p:par>
                              <p:par>
                                <p:cTn id="57" presetID="10" presetClass="entr" presetSubtype="0" fill="hold" nodeType="withEffect">
                                  <p:stCondLst>
                                    <p:cond delay="0"/>
                                  </p:stCondLst>
                                  <p:childTnLst>
                                    <p:set>
                                      <p:cBhvr>
                                        <p:cTn id="58" dur="1" fill="hold">
                                          <p:stCondLst>
                                            <p:cond delay="0"/>
                                          </p:stCondLst>
                                        </p:cTn>
                                        <p:tgtEl>
                                          <p:spTgt spid="35"/>
                                        </p:tgtEl>
                                        <p:attrNameLst>
                                          <p:attrName>style.visibility</p:attrName>
                                        </p:attrNameLst>
                                      </p:cBhvr>
                                      <p:to>
                                        <p:strVal val="visible"/>
                                      </p:to>
                                    </p:set>
                                    <p:animEffect transition="in" filter="fade">
                                      <p:cBhvr>
                                        <p:cTn id="59" dur="500"/>
                                        <p:tgtEl>
                                          <p:spTgt spid="35"/>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grpId="0" nodeType="clickEffect">
                                  <p:stCondLst>
                                    <p:cond delay="0"/>
                                  </p:stCondLst>
                                  <p:childTnLst>
                                    <p:set>
                                      <p:cBhvr>
                                        <p:cTn id="63" dur="1" fill="hold">
                                          <p:stCondLst>
                                            <p:cond delay="0"/>
                                          </p:stCondLst>
                                        </p:cTn>
                                        <p:tgtEl>
                                          <p:spTgt spid="6">
                                            <p:txEl>
                                              <p:pRg st="15" end="15"/>
                                            </p:txEl>
                                          </p:spTgt>
                                        </p:tgtEl>
                                        <p:attrNameLst>
                                          <p:attrName>style.visibility</p:attrName>
                                        </p:attrNameLst>
                                      </p:cBhvr>
                                      <p:to>
                                        <p:strVal val="visible"/>
                                      </p:to>
                                    </p:set>
                                    <p:animEffect transition="in" filter="fade">
                                      <p:cBhvr>
                                        <p:cTn id="64" dur="500"/>
                                        <p:tgtEl>
                                          <p:spTgt spid="6">
                                            <p:txEl>
                                              <p:pRg st="15" end="15"/>
                                            </p:txEl>
                                          </p:spTgt>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6">
                                            <p:txEl>
                                              <p:pRg st="16" end="16"/>
                                            </p:txEl>
                                          </p:spTgt>
                                        </p:tgtEl>
                                        <p:attrNameLst>
                                          <p:attrName>style.visibility</p:attrName>
                                        </p:attrNameLst>
                                      </p:cBhvr>
                                      <p:to>
                                        <p:strVal val="visible"/>
                                      </p:to>
                                    </p:set>
                                    <p:animEffect transition="in" filter="fade">
                                      <p:cBhvr>
                                        <p:cTn id="67" dur="500"/>
                                        <p:tgtEl>
                                          <p:spTgt spid="6">
                                            <p:txEl>
                                              <p:pRg st="16" end="16"/>
                                            </p:txEl>
                                          </p:spTgt>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6">
                                            <p:txEl>
                                              <p:pRg st="17" end="17"/>
                                            </p:txEl>
                                          </p:spTgt>
                                        </p:tgtEl>
                                        <p:attrNameLst>
                                          <p:attrName>style.visibility</p:attrName>
                                        </p:attrNameLst>
                                      </p:cBhvr>
                                      <p:to>
                                        <p:strVal val="visible"/>
                                      </p:to>
                                    </p:set>
                                    <p:animEffect transition="in" filter="fade">
                                      <p:cBhvr>
                                        <p:cTn id="70" dur="500"/>
                                        <p:tgtEl>
                                          <p:spTgt spid="6">
                                            <p:txEl>
                                              <p:pRg st="17" end="17"/>
                                            </p:txEl>
                                          </p:spTgt>
                                        </p:tgtEl>
                                      </p:cBhvr>
                                    </p:animEffect>
                                  </p:childTnLst>
                                </p:cTn>
                              </p:par>
                              <p:par>
                                <p:cTn id="71" presetID="10" presetClass="entr" presetSubtype="0" fill="hold" nodeType="withEffect">
                                  <p:stCondLst>
                                    <p:cond delay="0"/>
                                  </p:stCondLst>
                                  <p:childTnLst>
                                    <p:set>
                                      <p:cBhvr>
                                        <p:cTn id="72" dur="1" fill="hold">
                                          <p:stCondLst>
                                            <p:cond delay="0"/>
                                          </p:stCondLst>
                                        </p:cTn>
                                        <p:tgtEl>
                                          <p:spTgt spid="25"/>
                                        </p:tgtEl>
                                        <p:attrNameLst>
                                          <p:attrName>style.visibility</p:attrName>
                                        </p:attrNameLst>
                                      </p:cBhvr>
                                      <p:to>
                                        <p:strVal val="visible"/>
                                      </p:to>
                                    </p:set>
                                    <p:animEffect transition="in" filter="fade">
                                      <p:cBhvr>
                                        <p:cTn id="73" dur="500"/>
                                        <p:tgtEl>
                                          <p:spTgt spid="25"/>
                                        </p:tgtEl>
                                      </p:cBhvr>
                                    </p:animEffect>
                                  </p:childTnLst>
                                </p:cTn>
                              </p:par>
                              <p:par>
                                <p:cTn id="74" presetID="10" presetClass="entr" presetSubtype="0" fill="hold" nodeType="withEffect">
                                  <p:stCondLst>
                                    <p:cond delay="0"/>
                                  </p:stCondLst>
                                  <p:childTnLst>
                                    <p:set>
                                      <p:cBhvr>
                                        <p:cTn id="75" dur="1" fill="hold">
                                          <p:stCondLst>
                                            <p:cond delay="0"/>
                                          </p:stCondLst>
                                        </p:cTn>
                                        <p:tgtEl>
                                          <p:spTgt spid="33"/>
                                        </p:tgtEl>
                                        <p:attrNameLst>
                                          <p:attrName>style.visibility</p:attrName>
                                        </p:attrNameLst>
                                      </p:cBhvr>
                                      <p:to>
                                        <p:strVal val="visible"/>
                                      </p:to>
                                    </p:set>
                                    <p:animEffect transition="in" filter="fade">
                                      <p:cBhvr>
                                        <p:cTn id="76"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bg-BG" dirty="0" smtClean="0"/>
              <a:t>Автентикация - </a:t>
            </a:r>
            <a:r>
              <a:rPr lang="en-US" sz="2400" dirty="0" smtClean="0"/>
              <a:t>Authentication </a:t>
            </a:r>
            <a:br>
              <a:rPr lang="en-US" sz="2400" dirty="0" smtClean="0"/>
            </a:br>
            <a:r>
              <a:rPr lang="en-US" sz="1800" dirty="0" smtClean="0">
                <a:solidFill>
                  <a:schemeClr val="bg1"/>
                </a:solidFill>
              </a:rPr>
              <a:t>Front-End Authentication: Username &amp; Password</a:t>
            </a:r>
            <a:endParaRPr lang="en-US" dirty="0">
              <a:solidFill>
                <a:schemeClr val="bg1"/>
              </a:solidFill>
            </a:endParaRPr>
          </a:p>
        </p:txBody>
      </p:sp>
      <p:sp>
        <p:nvSpPr>
          <p:cNvPr id="6" name="Text Placeholder 5"/>
          <p:cNvSpPr>
            <a:spLocks noGrp="1"/>
          </p:cNvSpPr>
          <p:nvPr>
            <p:ph type="body" sz="quarter" idx="10"/>
          </p:nvPr>
        </p:nvSpPr>
        <p:spPr>
          <a:xfrm>
            <a:off x="325287" y="1287336"/>
            <a:ext cx="8494713" cy="4705250"/>
          </a:xfrm>
        </p:spPr>
        <p:txBody>
          <a:bodyPr/>
          <a:lstStyle/>
          <a:p>
            <a:pPr lvl="1">
              <a:spcBef>
                <a:spcPts val="600"/>
              </a:spcBef>
              <a:tabLst>
                <a:tab pos="2057400" algn="l"/>
              </a:tabLst>
            </a:pPr>
            <a:r>
              <a:rPr lang="en-US" b="1" dirty="0" smtClean="0"/>
              <a:t>FORM</a:t>
            </a:r>
          </a:p>
          <a:p>
            <a:pPr lvl="2">
              <a:spcBef>
                <a:spcPts val="600"/>
              </a:spcBef>
              <a:buFont typeface="Wingdings" pitchFamily="2" charset="2"/>
              <a:buChar char="§"/>
              <a:tabLst>
                <a:tab pos="2057400" algn="l"/>
              </a:tabLst>
            </a:pPr>
            <a:r>
              <a:rPr lang="en-US" dirty="0" smtClean="0"/>
              <a:t>Relies on customizable login form</a:t>
            </a:r>
          </a:p>
          <a:p>
            <a:pPr lvl="2">
              <a:spcBef>
                <a:spcPts val="600"/>
              </a:spcBef>
              <a:buFont typeface="Wingdings" pitchFamily="2" charset="2"/>
              <a:buChar char="§"/>
              <a:tabLst>
                <a:tab pos="2057400" algn="l"/>
              </a:tabLst>
            </a:pPr>
            <a:r>
              <a:rPr lang="en-US" dirty="0" smtClean="0"/>
              <a:t>Credentials transmitted as HTTP POST parameters</a:t>
            </a:r>
          </a:p>
          <a:p>
            <a:pPr lvl="2">
              <a:spcBef>
                <a:spcPts val="600"/>
              </a:spcBef>
              <a:buFont typeface="Wingdings" pitchFamily="2" charset="2"/>
              <a:buChar char="§"/>
              <a:tabLst>
                <a:tab pos="2057400" algn="l"/>
              </a:tabLst>
            </a:pPr>
            <a:r>
              <a:rPr lang="en-US" dirty="0" smtClean="0">
                <a:cs typeface="Courier New" pitchFamily="49" charset="0"/>
              </a:rPr>
              <a:t>Credentials transmitted in clear text</a:t>
            </a:r>
          </a:p>
          <a:p>
            <a:pPr lvl="2">
              <a:spcBef>
                <a:spcPts val="600"/>
              </a:spcBef>
              <a:buFont typeface="Wingdings" pitchFamily="2" charset="2"/>
              <a:buChar char="§"/>
              <a:tabLst>
                <a:tab pos="2057400" algn="l"/>
              </a:tabLst>
            </a:pPr>
            <a:r>
              <a:rPr lang="en-US" dirty="0" smtClean="0">
                <a:cs typeface="Courier New" pitchFamily="49" charset="0"/>
                <a:sym typeface="Wingdings" pitchFamily="2" charset="2"/>
              </a:rPr>
              <a:t>SSL/TLS required for transport protection</a:t>
            </a:r>
          </a:p>
          <a:p>
            <a:pPr lvl="2">
              <a:spcBef>
                <a:spcPts val="600"/>
              </a:spcBef>
              <a:buFont typeface="Wingdings" pitchFamily="2" charset="2"/>
              <a:buChar char="§"/>
              <a:tabLst>
                <a:tab pos="2057400" algn="l"/>
              </a:tabLst>
            </a:pPr>
            <a:r>
              <a:rPr lang="en-US" dirty="0" smtClean="0">
                <a:cs typeface="Courier New" pitchFamily="49" charset="0"/>
                <a:sym typeface="Wingdings" pitchFamily="2" charset="2"/>
              </a:rPr>
              <a:t>Credentials not stored in browser</a:t>
            </a:r>
          </a:p>
          <a:p>
            <a:pPr lvl="2">
              <a:spcBef>
                <a:spcPts val="600"/>
              </a:spcBef>
              <a:buFont typeface="Wingdings" pitchFamily="2" charset="2"/>
              <a:buChar char="§"/>
              <a:tabLst>
                <a:tab pos="2057400" algn="l"/>
              </a:tabLst>
            </a:pPr>
            <a:r>
              <a:rPr lang="en-US" dirty="0" smtClean="0">
                <a:cs typeface="Courier New" pitchFamily="49" charset="0"/>
                <a:sym typeface="Wingdings" pitchFamily="2" charset="2"/>
              </a:rPr>
              <a:t>Explicit logoff possible</a:t>
            </a:r>
          </a:p>
          <a:p>
            <a:pPr lvl="2">
              <a:spcBef>
                <a:spcPts val="600"/>
              </a:spcBef>
              <a:buNone/>
              <a:tabLst>
                <a:tab pos="2057400" algn="l"/>
              </a:tabLst>
            </a:pPr>
            <a:endParaRPr lang="en-US" dirty="0" smtClean="0">
              <a:cs typeface="Courier New" pitchFamily="49" charset="0"/>
              <a:sym typeface="Wingdings" pitchFamily="2" charset="2"/>
            </a:endParaRPr>
          </a:p>
          <a:p>
            <a:pPr lvl="1">
              <a:spcBef>
                <a:spcPts val="600"/>
              </a:spcBef>
              <a:tabLst>
                <a:tab pos="2057400" algn="l"/>
              </a:tabLst>
            </a:pPr>
            <a:r>
              <a:rPr lang="en-US" b="1" dirty="0" smtClean="0"/>
              <a:t>BASIC</a:t>
            </a:r>
            <a:r>
              <a:rPr lang="en-US" dirty="0" smtClean="0"/>
              <a:t> [Sent in the HTTP Header (base64 encoded &lt;user&gt;:&lt;password&gt;]</a:t>
            </a:r>
          </a:p>
          <a:p>
            <a:pPr lvl="2">
              <a:spcBef>
                <a:spcPts val="600"/>
              </a:spcBef>
              <a:buFont typeface="Wingdings" pitchFamily="2" charset="2"/>
              <a:buChar char="§"/>
              <a:tabLst>
                <a:tab pos="2057400" algn="l"/>
              </a:tabLst>
            </a:pPr>
            <a:r>
              <a:rPr lang="en-US" dirty="0" smtClean="0">
                <a:cs typeface="Courier New" pitchFamily="49" charset="0"/>
              </a:rPr>
              <a:t>Relies on browser popup (gray, ugly)</a:t>
            </a:r>
          </a:p>
          <a:p>
            <a:pPr lvl="2">
              <a:spcBef>
                <a:spcPts val="600"/>
              </a:spcBef>
              <a:buFont typeface="Wingdings" pitchFamily="2" charset="2"/>
              <a:buChar char="§"/>
              <a:tabLst>
                <a:tab pos="2057400" algn="l"/>
              </a:tabLst>
            </a:pPr>
            <a:r>
              <a:rPr lang="en-US" dirty="0" smtClean="0">
                <a:cs typeface="Courier New" pitchFamily="49" charset="0"/>
              </a:rPr>
              <a:t>Credentials transmitted as base64 encoded HTTP header</a:t>
            </a:r>
          </a:p>
          <a:p>
            <a:pPr lvl="2">
              <a:spcBef>
                <a:spcPts val="600"/>
              </a:spcBef>
              <a:buFont typeface="Wingdings" pitchFamily="2" charset="2"/>
              <a:buChar char="§"/>
              <a:tabLst>
                <a:tab pos="2057400" algn="l"/>
              </a:tabLst>
            </a:pPr>
            <a:r>
              <a:rPr lang="en-US" dirty="0" smtClean="0">
                <a:cs typeface="Courier New" pitchFamily="49" charset="0"/>
                <a:sym typeface="Wingdings" pitchFamily="2" charset="2"/>
              </a:rPr>
              <a:t>SSL/TLS required for transport protection</a:t>
            </a:r>
          </a:p>
          <a:p>
            <a:pPr lvl="2">
              <a:spcBef>
                <a:spcPts val="600"/>
              </a:spcBef>
              <a:buFont typeface="Wingdings" pitchFamily="2" charset="2"/>
              <a:buChar char="§"/>
              <a:tabLst>
                <a:tab pos="2057400" algn="l"/>
              </a:tabLst>
            </a:pPr>
            <a:r>
              <a:rPr lang="en-US" dirty="0" smtClean="0">
                <a:cs typeface="Courier New" pitchFamily="49" charset="0"/>
                <a:sym typeface="Wingdings" pitchFamily="2" charset="2"/>
              </a:rPr>
              <a:t>Credentials are stored in browser</a:t>
            </a:r>
          </a:p>
          <a:p>
            <a:pPr lvl="2">
              <a:spcBef>
                <a:spcPts val="600"/>
              </a:spcBef>
              <a:buFont typeface="Wingdings" pitchFamily="2" charset="2"/>
              <a:buChar char="§"/>
              <a:tabLst>
                <a:tab pos="2057400" algn="l"/>
              </a:tabLst>
            </a:pPr>
            <a:r>
              <a:rPr lang="en-US" dirty="0" smtClean="0">
                <a:cs typeface="Courier New" pitchFamily="49" charset="0"/>
                <a:sym typeface="Wingdings" pitchFamily="2" charset="2"/>
              </a:rPr>
              <a:t>Explicit logoff impossible</a:t>
            </a:r>
          </a:p>
        </p:txBody>
      </p:sp>
      <p:pic>
        <p:nvPicPr>
          <p:cNvPr id="1026" name="Picture 2"/>
          <p:cNvPicPr>
            <a:picLocks noChangeAspect="1" noChangeArrowheads="1"/>
          </p:cNvPicPr>
          <p:nvPr/>
        </p:nvPicPr>
        <p:blipFill>
          <a:blip r:embed="rId3" cstate="print"/>
          <a:srcRect/>
          <a:stretch>
            <a:fillRect/>
          </a:stretch>
        </p:blipFill>
        <p:spPr bwMode="auto">
          <a:xfrm>
            <a:off x="5713930" y="1463040"/>
            <a:ext cx="3181670" cy="2112312"/>
          </a:xfrm>
          <a:prstGeom prst="rect">
            <a:avLst/>
          </a:prstGeom>
          <a:noFill/>
          <a:ln w="9525">
            <a:noFill/>
            <a:miter lim="800000"/>
            <a:headEnd/>
            <a:tailEnd/>
          </a:ln>
        </p:spPr>
      </p:pic>
      <p:pic>
        <p:nvPicPr>
          <p:cNvPr id="1027" name="Picture 3"/>
          <p:cNvPicPr>
            <a:picLocks noChangeAspect="1" noChangeArrowheads="1"/>
          </p:cNvPicPr>
          <p:nvPr/>
        </p:nvPicPr>
        <p:blipFill>
          <a:blip r:embed="rId4" cstate="print"/>
          <a:srcRect/>
          <a:stretch>
            <a:fillRect/>
          </a:stretch>
        </p:blipFill>
        <p:spPr bwMode="auto">
          <a:xfrm>
            <a:off x="6921754" y="4572000"/>
            <a:ext cx="1673380" cy="1781175"/>
          </a:xfrm>
          <a:prstGeom prst="rect">
            <a:avLst/>
          </a:prstGeom>
          <a:noFill/>
          <a:ln w="9525">
            <a:noFill/>
            <a:miter lim="800000"/>
            <a:headEnd/>
            <a:tailEnd/>
          </a:ln>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8" end="8"/>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9" end="9"/>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xEl>
                                              <p:pRg st="10" end="1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11" end="1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xEl>
                                              <p:pRg st="12" end="1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xEl>
                                              <p:pRg st="13" end="1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bg-BG" dirty="0" smtClean="0"/>
              <a:t>Автентикация - </a:t>
            </a:r>
            <a:r>
              <a:rPr lang="en-US" sz="2400" dirty="0" smtClean="0"/>
              <a:t>Authentication </a:t>
            </a:r>
            <a:br>
              <a:rPr lang="en-US" sz="2400" dirty="0" smtClean="0"/>
            </a:br>
            <a:r>
              <a:rPr lang="en-US" sz="1800" dirty="0" smtClean="0">
                <a:solidFill>
                  <a:schemeClr val="bg1"/>
                </a:solidFill>
              </a:rPr>
              <a:t>Front-End Authentication:  X.509 Client Certificates</a:t>
            </a:r>
            <a:endParaRPr lang="en-US" sz="1800" dirty="0">
              <a:solidFill>
                <a:schemeClr val="bg1"/>
              </a:solidFill>
            </a:endParaRPr>
          </a:p>
        </p:txBody>
      </p:sp>
      <p:sp>
        <p:nvSpPr>
          <p:cNvPr id="6" name="Text Placeholder 5"/>
          <p:cNvSpPr>
            <a:spLocks noGrp="1"/>
          </p:cNvSpPr>
          <p:nvPr>
            <p:ph type="body" sz="quarter" idx="10"/>
          </p:nvPr>
        </p:nvSpPr>
        <p:spPr>
          <a:xfrm>
            <a:off x="324000" y="1690687"/>
            <a:ext cx="8494713" cy="4590370"/>
          </a:xfrm>
        </p:spPr>
        <p:txBody>
          <a:bodyPr/>
          <a:lstStyle/>
          <a:p>
            <a:pPr lvl="1">
              <a:tabLst>
                <a:tab pos="2057400" algn="l"/>
              </a:tabLst>
            </a:pPr>
            <a:r>
              <a:rPr lang="en-US" sz="1800" dirty="0" smtClean="0"/>
              <a:t>Transport Layer Security (</a:t>
            </a:r>
            <a:r>
              <a:rPr lang="en-US" sz="1800" b="1" dirty="0" smtClean="0"/>
              <a:t>TLS</a:t>
            </a:r>
            <a:r>
              <a:rPr lang="en-US" sz="1800" dirty="0" smtClean="0"/>
              <a:t>) and Secure Sockets Layer (</a:t>
            </a:r>
            <a:r>
              <a:rPr lang="en-US" sz="1800" b="1" dirty="0" smtClean="0"/>
              <a:t>SSL</a:t>
            </a:r>
            <a:r>
              <a:rPr lang="en-US" sz="1800" dirty="0" smtClean="0"/>
              <a:t>) </a:t>
            </a:r>
          </a:p>
          <a:p>
            <a:pPr lvl="2">
              <a:buFont typeface="Wingdings" pitchFamily="2" charset="2"/>
              <a:buChar char="§"/>
              <a:tabLst>
                <a:tab pos="2057400" algn="l"/>
              </a:tabLst>
            </a:pPr>
            <a:r>
              <a:rPr lang="en-US" dirty="0" smtClean="0"/>
              <a:t>Traditionally used for channel encryption </a:t>
            </a:r>
          </a:p>
          <a:p>
            <a:pPr lvl="2">
              <a:buFont typeface="Wingdings" pitchFamily="2" charset="2"/>
              <a:buChar char="§"/>
              <a:tabLst>
                <a:tab pos="2057400" algn="l"/>
              </a:tabLst>
            </a:pPr>
            <a:r>
              <a:rPr lang="en-US" dirty="0" smtClean="0"/>
              <a:t>Supports server authentication </a:t>
            </a:r>
          </a:p>
          <a:p>
            <a:pPr lvl="2">
              <a:buFont typeface="Wingdings" pitchFamily="2" charset="2"/>
              <a:buChar char="§"/>
              <a:tabLst>
                <a:tab pos="2057400" algn="l"/>
              </a:tabLst>
            </a:pPr>
            <a:r>
              <a:rPr lang="en-US" dirty="0" smtClean="0"/>
              <a:t>Important: Supports also client authentication</a:t>
            </a:r>
          </a:p>
          <a:p>
            <a:pPr marL="88900" lvl="2" indent="0">
              <a:buNone/>
              <a:tabLst>
                <a:tab pos="2057400" algn="l"/>
              </a:tabLst>
            </a:pPr>
            <a:endParaRPr lang="en-US" sz="1800" dirty="0" smtClean="0"/>
          </a:p>
          <a:p>
            <a:pPr lvl="2">
              <a:buNone/>
              <a:tabLst>
                <a:tab pos="2057400" algn="l"/>
              </a:tabLst>
            </a:pPr>
            <a:endParaRPr lang="en-US" sz="1800" dirty="0" smtClean="0"/>
          </a:p>
          <a:p>
            <a:pPr lvl="1">
              <a:tabLst>
                <a:tab pos="2057400" algn="l"/>
              </a:tabLst>
            </a:pPr>
            <a:r>
              <a:rPr lang="en-US" sz="1800" dirty="0" smtClean="0"/>
              <a:t>TLS/SSL authentication with </a:t>
            </a:r>
            <a:r>
              <a:rPr lang="en-US" sz="1800" b="1" dirty="0" smtClean="0"/>
              <a:t>X.509</a:t>
            </a:r>
            <a:r>
              <a:rPr lang="en-US" sz="1800" dirty="0" smtClean="0"/>
              <a:t> Client Certificates</a:t>
            </a:r>
          </a:p>
          <a:p>
            <a:pPr lvl="2">
              <a:buFont typeface="Wingdings" pitchFamily="2" charset="2"/>
              <a:buChar char="§"/>
              <a:tabLst>
                <a:tab pos="2057400" algn="l"/>
              </a:tabLst>
            </a:pPr>
            <a:r>
              <a:rPr lang="en-US" dirty="0" smtClean="0"/>
              <a:t>Integration of client authentication in SSL handshake</a:t>
            </a:r>
          </a:p>
          <a:p>
            <a:pPr lvl="2">
              <a:buFont typeface="Wingdings" pitchFamily="2" charset="2"/>
              <a:buChar char="§"/>
              <a:tabLst>
                <a:tab pos="2057400" algn="l"/>
              </a:tabLst>
            </a:pPr>
            <a:r>
              <a:rPr lang="en-US" dirty="0" smtClean="0"/>
              <a:t>Mapping of X.509 certificate content to user required</a:t>
            </a:r>
          </a:p>
          <a:p>
            <a:pPr lvl="2">
              <a:buFont typeface="Wingdings" pitchFamily="2" charset="2"/>
              <a:buChar char="§"/>
              <a:tabLst>
                <a:tab pos="2057400" algn="l"/>
              </a:tabLst>
            </a:pPr>
            <a:r>
              <a:rPr lang="en-US" dirty="0" smtClean="0"/>
              <a:t>No sensitive data transmitted unencrypted</a:t>
            </a:r>
          </a:p>
          <a:p>
            <a:pPr lvl="2">
              <a:buFont typeface="Wingdings" pitchFamily="2" charset="2"/>
              <a:buChar char="§"/>
              <a:tabLst>
                <a:tab pos="2057400" algn="l"/>
              </a:tabLst>
            </a:pPr>
            <a:r>
              <a:rPr lang="en-US" dirty="0" smtClean="0">
                <a:cs typeface="Courier New" pitchFamily="49" charset="0"/>
                <a:sym typeface="Wingdings" pitchFamily="2" charset="2"/>
              </a:rPr>
              <a:t>Explicit logoff impossible</a:t>
            </a:r>
          </a:p>
        </p:txBody>
      </p:sp>
      <p:grpSp>
        <p:nvGrpSpPr>
          <p:cNvPr id="2" name="Group 10"/>
          <p:cNvGrpSpPr/>
          <p:nvPr/>
        </p:nvGrpSpPr>
        <p:grpSpPr>
          <a:xfrm>
            <a:off x="5807649" y="1608008"/>
            <a:ext cx="2955351" cy="2350038"/>
            <a:chOff x="4828032" y="1292400"/>
            <a:chExt cx="3797688" cy="3046443"/>
          </a:xfrm>
        </p:grpSpPr>
        <p:pic>
          <p:nvPicPr>
            <p:cNvPr id="2050" name="Picture 2"/>
            <p:cNvPicPr>
              <a:picLocks noChangeAspect="1" noChangeArrowheads="1"/>
            </p:cNvPicPr>
            <p:nvPr/>
          </p:nvPicPr>
          <p:blipFill>
            <a:blip r:embed="rId3" cstate="print"/>
            <a:srcRect/>
            <a:stretch>
              <a:fillRect/>
            </a:stretch>
          </p:blipFill>
          <p:spPr bwMode="auto">
            <a:xfrm>
              <a:off x="5509128" y="1292400"/>
              <a:ext cx="3116592" cy="3046443"/>
            </a:xfrm>
            <a:prstGeom prst="rect">
              <a:avLst/>
            </a:prstGeom>
            <a:noFill/>
            <a:ln w="9525">
              <a:noFill/>
              <a:miter lim="800000"/>
              <a:headEnd/>
              <a:tailEnd/>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pic>
        <p:pic>
          <p:nvPicPr>
            <p:cNvPr id="2051" name="Picture 3"/>
            <p:cNvPicPr>
              <a:picLocks noChangeAspect="1" noChangeArrowheads="1"/>
            </p:cNvPicPr>
            <p:nvPr/>
          </p:nvPicPr>
          <p:blipFill>
            <a:blip r:embed="rId3" cstate="print"/>
            <a:srcRect l="9031" t="3368" r="38562" b="69544"/>
            <a:stretch>
              <a:fillRect/>
            </a:stretch>
          </p:blipFill>
          <p:spPr bwMode="auto">
            <a:xfrm>
              <a:off x="4828032" y="2604039"/>
              <a:ext cx="3433584" cy="1734804"/>
            </a:xfrm>
            <a:prstGeom prst="rect">
              <a:avLst/>
            </a:prstGeom>
            <a:noFill/>
            <a:ln w="9525">
              <a:noFill/>
              <a:miter lim="800000"/>
              <a:headEnd/>
              <a:tailEnd/>
            </a:ln>
          </p:spPr>
        </p:pic>
        <p:cxnSp>
          <p:nvCxnSpPr>
            <p:cNvPr id="8" name="Straight Connector 7"/>
            <p:cNvCxnSpPr/>
            <p:nvPr/>
          </p:nvCxnSpPr>
          <p:spPr>
            <a:xfrm rot="16200000" flipH="1">
              <a:off x="7705589" y="2048011"/>
              <a:ext cx="897159" cy="214896"/>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10800000" flipV="1">
              <a:off x="4828032" y="1475231"/>
              <a:ext cx="1780032" cy="1128807"/>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grpSp>
      <p:pic>
        <p:nvPicPr>
          <p:cNvPr id="2052" name="Picture 4"/>
          <p:cNvPicPr>
            <a:picLocks noChangeAspect="1" noChangeArrowheads="1"/>
          </p:cNvPicPr>
          <p:nvPr/>
        </p:nvPicPr>
        <p:blipFill>
          <a:blip r:embed="rId4" cstate="print"/>
          <a:srcRect/>
          <a:stretch>
            <a:fillRect/>
          </a:stretch>
        </p:blipFill>
        <p:spPr bwMode="auto">
          <a:xfrm>
            <a:off x="6530316" y="4189095"/>
            <a:ext cx="1633159" cy="2030730"/>
          </a:xfrm>
          <a:prstGeom prst="rect">
            <a:avLst/>
          </a:prstGeom>
          <a:noFill/>
          <a:ln w="9525">
            <a:noFill/>
            <a:miter lim="800000"/>
            <a:headEnd/>
            <a:tailEnd/>
          </a:ln>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6" end="6"/>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7" end="7"/>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xEl>
                                              <p:pRg st="8" end="8"/>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9" end="9"/>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xEl>
                                              <p:pRg st="10" end="1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0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 descr="C:\Users\D032841\AppData\Local\Microsoft\Windows\Temporary Internet Files\Content.IE5\1YMJIXT4\MC900434899[1].png"/>
          <p:cNvPicPr>
            <a:picLocks noChangeAspect="1" noChangeArrowheads="1"/>
          </p:cNvPicPr>
          <p:nvPr/>
        </p:nvPicPr>
        <p:blipFill>
          <a:blip r:embed="rId3" cstate="print"/>
          <a:srcRect/>
          <a:stretch>
            <a:fillRect/>
          </a:stretch>
        </p:blipFill>
        <p:spPr bwMode="auto">
          <a:xfrm>
            <a:off x="39339" y="2514136"/>
            <a:ext cx="2045589" cy="2045589"/>
          </a:xfrm>
          <a:prstGeom prst="rect">
            <a:avLst/>
          </a:prstGeom>
          <a:noFill/>
        </p:spPr>
      </p:pic>
      <p:sp>
        <p:nvSpPr>
          <p:cNvPr id="5" name="Title 4"/>
          <p:cNvSpPr>
            <a:spLocks noGrp="1"/>
          </p:cNvSpPr>
          <p:nvPr>
            <p:ph type="title"/>
          </p:nvPr>
        </p:nvSpPr>
        <p:spPr/>
        <p:txBody>
          <a:bodyPr/>
          <a:lstStyle/>
          <a:p>
            <a:r>
              <a:rPr lang="bg-BG" dirty="0" smtClean="0"/>
              <a:t>Автентикация - </a:t>
            </a:r>
            <a:r>
              <a:rPr lang="en-US" sz="2400" dirty="0" smtClean="0"/>
              <a:t>Authentication </a:t>
            </a:r>
            <a:br>
              <a:rPr lang="en-US" sz="2400" dirty="0" smtClean="0"/>
            </a:br>
            <a:r>
              <a:rPr lang="en-US" sz="1800" dirty="0" smtClean="0">
                <a:solidFill>
                  <a:schemeClr val="bg1"/>
                </a:solidFill>
              </a:rPr>
              <a:t>SAML 2.0 Example</a:t>
            </a:r>
            <a:endParaRPr lang="en-US" dirty="0">
              <a:solidFill>
                <a:schemeClr val="bg1"/>
              </a:solidFill>
            </a:endParaRPr>
          </a:p>
        </p:txBody>
      </p:sp>
      <p:sp>
        <p:nvSpPr>
          <p:cNvPr id="6" name="Text Placeholder 5"/>
          <p:cNvSpPr>
            <a:spLocks noGrp="1"/>
          </p:cNvSpPr>
          <p:nvPr>
            <p:ph type="body" sz="quarter" idx="10"/>
          </p:nvPr>
        </p:nvSpPr>
        <p:spPr>
          <a:xfrm>
            <a:off x="324000" y="1408385"/>
            <a:ext cx="8494713" cy="4391026"/>
          </a:xfrm>
        </p:spPr>
        <p:txBody>
          <a:bodyPr/>
          <a:lstStyle/>
          <a:p>
            <a:pPr lvl="1">
              <a:tabLst>
                <a:tab pos="2057400" algn="l"/>
              </a:tabLst>
            </a:pPr>
            <a:r>
              <a:rPr lang="bg-BG" dirty="0" smtClean="0"/>
              <a:t>Пример за </a:t>
            </a:r>
            <a:r>
              <a:rPr lang="en-US" dirty="0" smtClean="0"/>
              <a:t>Single Sign On </a:t>
            </a:r>
            <a:r>
              <a:rPr lang="bg-BG" dirty="0" smtClean="0"/>
              <a:t>автентикация:</a:t>
            </a:r>
            <a:endParaRPr lang="en-US" sz="1800" dirty="0" smtClean="0"/>
          </a:p>
        </p:txBody>
      </p:sp>
      <p:cxnSp>
        <p:nvCxnSpPr>
          <p:cNvPr id="4" name="Straight Arrow Connector 3"/>
          <p:cNvCxnSpPr>
            <a:cxnSpLocks noChangeShapeType="1"/>
          </p:cNvCxnSpPr>
          <p:nvPr/>
        </p:nvCxnSpPr>
        <p:spPr bwMode="auto">
          <a:xfrm flipV="1">
            <a:off x="1704917" y="2693192"/>
            <a:ext cx="2982912" cy="682625"/>
          </a:xfrm>
          <a:prstGeom prst="straightConnector1">
            <a:avLst/>
          </a:prstGeom>
          <a:noFill/>
          <a:ln w="25400" algn="ctr">
            <a:solidFill>
              <a:schemeClr val="accent2"/>
            </a:solidFill>
            <a:round/>
            <a:headEnd type="none" w="lg" len="med"/>
            <a:tailEnd type="triangle" w="lg" len="med"/>
          </a:ln>
        </p:spPr>
      </p:cxnSp>
      <p:sp>
        <p:nvSpPr>
          <p:cNvPr id="7" name="TextBox 6"/>
          <p:cNvSpPr txBox="1">
            <a:spLocks noChangeArrowheads="1"/>
          </p:cNvSpPr>
          <p:nvPr/>
        </p:nvSpPr>
        <p:spPr bwMode="auto">
          <a:xfrm rot="-754482">
            <a:off x="1945415" y="2923301"/>
            <a:ext cx="1446230" cy="246221"/>
          </a:xfrm>
          <a:prstGeom prst="rect">
            <a:avLst/>
          </a:prstGeom>
          <a:noFill/>
          <a:ln w="9525">
            <a:noFill/>
            <a:miter lim="800000"/>
            <a:headEnd/>
            <a:tailEnd/>
          </a:ln>
        </p:spPr>
        <p:txBody>
          <a:bodyPr wrap="none">
            <a:spAutoFit/>
          </a:bodyPr>
          <a:lstStyle/>
          <a:p>
            <a:r>
              <a:rPr lang="de-DE" sz="1000" dirty="0" smtClean="0"/>
              <a:t>1. Request </a:t>
            </a:r>
            <a:r>
              <a:rPr lang="de-DE" sz="1000" dirty="0"/>
              <a:t>Ressource</a:t>
            </a:r>
            <a:endParaRPr lang="en-US" sz="1000" dirty="0"/>
          </a:p>
        </p:txBody>
      </p:sp>
      <p:sp>
        <p:nvSpPr>
          <p:cNvPr id="8" name="Freeform 7"/>
          <p:cNvSpPr>
            <a:spLocks noChangeArrowheads="1"/>
          </p:cNvSpPr>
          <p:nvPr/>
        </p:nvSpPr>
        <p:spPr bwMode="auto">
          <a:xfrm>
            <a:off x="1700154" y="3039267"/>
            <a:ext cx="3182938" cy="1660525"/>
          </a:xfrm>
          <a:custGeom>
            <a:avLst/>
            <a:gdLst>
              <a:gd name="T0" fmla="*/ 2944036 w 3182645"/>
              <a:gd name="T1" fmla="*/ 0 h 1660124"/>
              <a:gd name="T2" fmla="*/ 39966 w 3182645"/>
              <a:gd name="T3" fmla="*/ 657583 h 1660124"/>
              <a:gd name="T4" fmla="*/ 3183820 w 3182645"/>
              <a:gd name="T5" fmla="*/ 1661728 h 1660124"/>
              <a:gd name="T6" fmla="*/ 0 60000 65536"/>
              <a:gd name="T7" fmla="*/ 0 60000 65536"/>
              <a:gd name="T8" fmla="*/ 0 60000 65536"/>
              <a:gd name="T9" fmla="*/ 0 w 3182645"/>
              <a:gd name="T10" fmla="*/ 0 h 1660124"/>
              <a:gd name="T11" fmla="*/ 3182645 w 3182645"/>
              <a:gd name="T12" fmla="*/ 1660124 h 1660124"/>
            </a:gdLst>
            <a:ahLst/>
            <a:cxnLst>
              <a:cxn ang="T6">
                <a:pos x="T0" y="T1"/>
              </a:cxn>
              <a:cxn ang="T7">
                <a:pos x="T2" y="T3"/>
              </a:cxn>
              <a:cxn ang="T8">
                <a:pos x="T4" y="T5"/>
              </a:cxn>
            </a:cxnLst>
            <a:rect l="T9" t="T10" r="T11" b="T12"/>
            <a:pathLst>
              <a:path w="3182645" h="1660124">
                <a:moveTo>
                  <a:pt x="2942948" y="0"/>
                </a:moveTo>
                <a:cubicBezTo>
                  <a:pt x="1471474" y="190130"/>
                  <a:pt x="0" y="380260"/>
                  <a:pt x="39950" y="656947"/>
                </a:cubicBezTo>
                <a:cubicBezTo>
                  <a:pt x="79900" y="933634"/>
                  <a:pt x="1631272" y="1296879"/>
                  <a:pt x="3182645" y="1660124"/>
                </a:cubicBezTo>
              </a:path>
            </a:pathLst>
          </a:custGeom>
          <a:solidFill>
            <a:schemeClr val="bg1"/>
          </a:solidFill>
          <a:ln w="25400" algn="ctr">
            <a:solidFill>
              <a:schemeClr val="accent2"/>
            </a:solidFill>
            <a:round/>
            <a:headEnd/>
            <a:tailEnd type="triangle" w="lg" len="med"/>
          </a:ln>
        </p:spPr>
        <p:txBody>
          <a:bodyPr wrap="none" lIns="90000" tIns="46800" rIns="90000" bIns="46800" anchor="ctr"/>
          <a:lstStyle/>
          <a:p>
            <a:pPr marL="244475" indent="-244475"/>
            <a:endParaRPr lang="en-US"/>
          </a:p>
        </p:txBody>
      </p:sp>
      <p:sp>
        <p:nvSpPr>
          <p:cNvPr id="9" name="TextBox 8"/>
          <p:cNvSpPr txBox="1">
            <a:spLocks noChangeArrowheads="1"/>
          </p:cNvSpPr>
          <p:nvPr/>
        </p:nvSpPr>
        <p:spPr bwMode="auto">
          <a:xfrm rot="-377954">
            <a:off x="3536881" y="2862976"/>
            <a:ext cx="1282723" cy="246221"/>
          </a:xfrm>
          <a:prstGeom prst="rect">
            <a:avLst/>
          </a:prstGeom>
          <a:noFill/>
          <a:ln w="9525">
            <a:noFill/>
            <a:miter lim="800000"/>
            <a:headEnd/>
            <a:tailEnd/>
          </a:ln>
        </p:spPr>
        <p:txBody>
          <a:bodyPr wrap="none">
            <a:spAutoFit/>
          </a:bodyPr>
          <a:lstStyle/>
          <a:p>
            <a:r>
              <a:rPr lang="de-DE" sz="1000" dirty="0" smtClean="0"/>
              <a:t>2. &lt;AuthnRequest</a:t>
            </a:r>
            <a:r>
              <a:rPr lang="de-DE" sz="1000" dirty="0"/>
              <a:t>&gt;</a:t>
            </a:r>
            <a:endParaRPr lang="en-US" sz="1000" dirty="0"/>
          </a:p>
        </p:txBody>
      </p:sp>
      <p:cxnSp>
        <p:nvCxnSpPr>
          <p:cNvPr id="10" name="Straight Arrow Connector 9"/>
          <p:cNvCxnSpPr>
            <a:cxnSpLocks noChangeShapeType="1"/>
          </p:cNvCxnSpPr>
          <p:nvPr/>
        </p:nvCxnSpPr>
        <p:spPr bwMode="auto">
          <a:xfrm rot="10800000">
            <a:off x="1669992" y="4183855"/>
            <a:ext cx="3197225" cy="792162"/>
          </a:xfrm>
          <a:prstGeom prst="straightConnector1">
            <a:avLst/>
          </a:prstGeom>
          <a:noFill/>
          <a:ln w="25400" algn="ctr">
            <a:solidFill>
              <a:schemeClr val="accent2"/>
            </a:solidFill>
            <a:round/>
            <a:headEnd type="none" w="lg" len="med"/>
            <a:tailEnd type="triangle" w="lg" len="med"/>
          </a:ln>
        </p:spPr>
      </p:cxnSp>
      <p:sp>
        <p:nvSpPr>
          <p:cNvPr id="11" name="TextBox 10"/>
          <p:cNvSpPr txBox="1">
            <a:spLocks noChangeArrowheads="1"/>
          </p:cNvSpPr>
          <p:nvPr/>
        </p:nvSpPr>
        <p:spPr bwMode="auto">
          <a:xfrm rot="850900">
            <a:off x="3061612" y="4486988"/>
            <a:ext cx="1736373" cy="246221"/>
          </a:xfrm>
          <a:prstGeom prst="rect">
            <a:avLst/>
          </a:prstGeom>
          <a:noFill/>
          <a:ln w="9525">
            <a:noFill/>
            <a:miter lim="800000"/>
            <a:headEnd/>
            <a:tailEnd/>
          </a:ln>
        </p:spPr>
        <p:txBody>
          <a:bodyPr wrap="none">
            <a:spAutoFit/>
          </a:bodyPr>
          <a:lstStyle/>
          <a:p>
            <a:r>
              <a:rPr lang="de-DE" sz="1000" dirty="0" smtClean="0"/>
              <a:t>3. Challenge </a:t>
            </a:r>
            <a:r>
              <a:rPr lang="de-DE" sz="1000" dirty="0"/>
              <a:t>for credentials</a:t>
            </a:r>
            <a:endParaRPr lang="en-US" sz="1000" dirty="0"/>
          </a:p>
        </p:txBody>
      </p:sp>
      <p:cxnSp>
        <p:nvCxnSpPr>
          <p:cNvPr id="12" name="Straight Arrow Connector 11"/>
          <p:cNvCxnSpPr>
            <a:cxnSpLocks noChangeShapeType="1"/>
          </p:cNvCxnSpPr>
          <p:nvPr/>
        </p:nvCxnSpPr>
        <p:spPr bwMode="auto">
          <a:xfrm>
            <a:off x="1171517" y="4406105"/>
            <a:ext cx="3729037" cy="949325"/>
          </a:xfrm>
          <a:prstGeom prst="straightConnector1">
            <a:avLst/>
          </a:prstGeom>
          <a:noFill/>
          <a:ln w="25400" algn="ctr">
            <a:solidFill>
              <a:schemeClr val="accent2"/>
            </a:solidFill>
            <a:round/>
            <a:headEnd type="none" w="lg" len="med"/>
            <a:tailEnd type="triangle" w="lg" len="med"/>
          </a:ln>
        </p:spPr>
      </p:cxnSp>
      <p:sp>
        <p:nvSpPr>
          <p:cNvPr id="13" name="TextBox 12"/>
          <p:cNvSpPr txBox="1">
            <a:spLocks noChangeArrowheads="1"/>
          </p:cNvSpPr>
          <p:nvPr/>
        </p:nvSpPr>
        <p:spPr bwMode="auto">
          <a:xfrm rot="850900">
            <a:off x="1316092" y="4356214"/>
            <a:ext cx="1272309" cy="246221"/>
          </a:xfrm>
          <a:prstGeom prst="rect">
            <a:avLst/>
          </a:prstGeom>
          <a:noFill/>
          <a:ln w="9525">
            <a:noFill/>
            <a:miter lim="800000"/>
            <a:headEnd/>
            <a:tailEnd/>
          </a:ln>
        </p:spPr>
        <p:txBody>
          <a:bodyPr wrap="square">
            <a:spAutoFit/>
          </a:bodyPr>
          <a:lstStyle/>
          <a:p>
            <a:r>
              <a:rPr lang="de-DE" sz="1000" dirty="0" smtClean="0"/>
              <a:t>4. User </a:t>
            </a:r>
            <a:r>
              <a:rPr lang="de-DE" sz="1000" dirty="0"/>
              <a:t>login</a:t>
            </a:r>
            <a:endParaRPr lang="en-US" sz="1000" dirty="0"/>
          </a:p>
        </p:txBody>
      </p:sp>
      <p:sp>
        <p:nvSpPr>
          <p:cNvPr id="14" name="Freeform 13"/>
          <p:cNvSpPr>
            <a:spLocks noChangeArrowheads="1"/>
          </p:cNvSpPr>
          <p:nvPr/>
        </p:nvSpPr>
        <p:spPr bwMode="auto">
          <a:xfrm>
            <a:off x="2363729" y="3296442"/>
            <a:ext cx="2484438" cy="1020763"/>
          </a:xfrm>
          <a:custGeom>
            <a:avLst/>
            <a:gdLst>
              <a:gd name="T0" fmla="*/ 2484948 w 2484268"/>
              <a:gd name="T1" fmla="*/ 1020256 h 1020932"/>
              <a:gd name="T2" fmla="*/ 25161 w 2484268"/>
              <a:gd name="T3" fmla="*/ 399231 h 1020932"/>
              <a:gd name="T4" fmla="*/ 2333988 w 2484268"/>
              <a:gd name="T5" fmla="*/ 0 h 1020932"/>
              <a:gd name="T6" fmla="*/ 2333988 w 2484268"/>
              <a:gd name="T7" fmla="*/ 0 h 1020932"/>
              <a:gd name="T8" fmla="*/ 0 60000 65536"/>
              <a:gd name="T9" fmla="*/ 0 60000 65536"/>
              <a:gd name="T10" fmla="*/ 0 60000 65536"/>
              <a:gd name="T11" fmla="*/ 0 60000 65536"/>
              <a:gd name="T12" fmla="*/ 0 w 2484268"/>
              <a:gd name="T13" fmla="*/ 0 h 1020932"/>
              <a:gd name="T14" fmla="*/ 2484268 w 2484268"/>
              <a:gd name="T15" fmla="*/ 1020932 h 1020932"/>
            </a:gdLst>
            <a:ahLst/>
            <a:cxnLst>
              <a:cxn ang="T8">
                <a:pos x="T0" y="T1"/>
              </a:cxn>
              <a:cxn ang="T9">
                <a:pos x="T2" y="T3"/>
              </a:cxn>
              <a:cxn ang="T10">
                <a:pos x="T4" y="T5"/>
              </a:cxn>
              <a:cxn ang="T11">
                <a:pos x="T6" y="T7"/>
              </a:cxn>
            </a:cxnLst>
            <a:rect l="T12" t="T13" r="T14" b="T15"/>
            <a:pathLst>
              <a:path w="2484268" h="1020932">
                <a:moveTo>
                  <a:pt x="2484268" y="1020932"/>
                </a:moveTo>
                <a:cubicBezTo>
                  <a:pt x="1267287" y="795291"/>
                  <a:pt x="50306" y="569650"/>
                  <a:pt x="25153" y="399495"/>
                </a:cubicBezTo>
                <a:cubicBezTo>
                  <a:pt x="0" y="229340"/>
                  <a:pt x="2333348" y="0"/>
                  <a:pt x="2333348" y="0"/>
                </a:cubicBezTo>
              </a:path>
            </a:pathLst>
          </a:custGeom>
          <a:solidFill>
            <a:schemeClr val="bg1"/>
          </a:solidFill>
          <a:ln w="25400" algn="ctr">
            <a:solidFill>
              <a:schemeClr val="accent2"/>
            </a:solidFill>
            <a:round/>
            <a:headEnd/>
            <a:tailEnd type="triangle" w="lg" len="med"/>
          </a:ln>
        </p:spPr>
        <p:txBody>
          <a:bodyPr wrap="none" lIns="90000" tIns="46800" rIns="90000" bIns="46800" anchor="ctr"/>
          <a:lstStyle/>
          <a:p>
            <a:pPr marL="244475" indent="-244475"/>
            <a:endParaRPr lang="en-US"/>
          </a:p>
        </p:txBody>
      </p:sp>
      <p:sp>
        <p:nvSpPr>
          <p:cNvPr id="15" name="TextBox 14"/>
          <p:cNvSpPr txBox="1">
            <a:spLocks noChangeArrowheads="1"/>
          </p:cNvSpPr>
          <p:nvPr/>
        </p:nvSpPr>
        <p:spPr bwMode="auto">
          <a:xfrm rot="610176">
            <a:off x="3930118" y="4001213"/>
            <a:ext cx="1050288" cy="246221"/>
          </a:xfrm>
          <a:prstGeom prst="rect">
            <a:avLst/>
          </a:prstGeom>
          <a:noFill/>
          <a:ln w="9525">
            <a:noFill/>
            <a:miter lim="800000"/>
            <a:headEnd/>
            <a:tailEnd/>
          </a:ln>
        </p:spPr>
        <p:txBody>
          <a:bodyPr wrap="none">
            <a:spAutoFit/>
          </a:bodyPr>
          <a:lstStyle/>
          <a:p>
            <a:r>
              <a:rPr lang="de-DE" sz="1000" dirty="0" smtClean="0"/>
              <a:t>5. &lt;Response</a:t>
            </a:r>
            <a:r>
              <a:rPr lang="de-DE" sz="1000" dirty="0"/>
              <a:t>&gt;</a:t>
            </a:r>
            <a:endParaRPr lang="en-US" sz="1000" dirty="0"/>
          </a:p>
        </p:txBody>
      </p:sp>
      <p:cxnSp>
        <p:nvCxnSpPr>
          <p:cNvPr id="16" name="Straight Arrow Connector 15"/>
          <p:cNvCxnSpPr>
            <a:cxnSpLocks noChangeShapeType="1"/>
          </p:cNvCxnSpPr>
          <p:nvPr/>
        </p:nvCxnSpPr>
        <p:spPr bwMode="auto">
          <a:xfrm rot="10800000" flipV="1">
            <a:off x="1643004" y="2436017"/>
            <a:ext cx="3009900" cy="665163"/>
          </a:xfrm>
          <a:prstGeom prst="straightConnector1">
            <a:avLst/>
          </a:prstGeom>
          <a:noFill/>
          <a:ln w="25400" algn="ctr">
            <a:solidFill>
              <a:schemeClr val="accent2"/>
            </a:solidFill>
            <a:round/>
            <a:headEnd type="none" w="lg" len="med"/>
            <a:tailEnd type="triangle" w="lg" len="med"/>
          </a:ln>
        </p:spPr>
      </p:cxnSp>
      <p:sp>
        <p:nvSpPr>
          <p:cNvPr id="17" name="TextBox 16"/>
          <p:cNvSpPr txBox="1">
            <a:spLocks noChangeArrowheads="1"/>
          </p:cNvSpPr>
          <p:nvPr/>
        </p:nvSpPr>
        <p:spPr bwMode="auto">
          <a:xfrm rot="-754482">
            <a:off x="3293613" y="2329576"/>
            <a:ext cx="1361271" cy="246221"/>
          </a:xfrm>
          <a:prstGeom prst="rect">
            <a:avLst/>
          </a:prstGeom>
          <a:noFill/>
          <a:ln w="9525">
            <a:noFill/>
            <a:miter lim="800000"/>
            <a:headEnd/>
            <a:tailEnd/>
          </a:ln>
        </p:spPr>
        <p:txBody>
          <a:bodyPr wrap="none">
            <a:spAutoFit/>
          </a:bodyPr>
          <a:lstStyle/>
          <a:p>
            <a:r>
              <a:rPr lang="de-DE" sz="1000" dirty="0" smtClean="0"/>
              <a:t>6. Supply </a:t>
            </a:r>
            <a:r>
              <a:rPr lang="de-DE" sz="1000" dirty="0"/>
              <a:t>Ressource</a:t>
            </a:r>
            <a:endParaRPr lang="en-US" sz="1000" dirty="0"/>
          </a:p>
        </p:txBody>
      </p:sp>
      <p:pic>
        <p:nvPicPr>
          <p:cNvPr id="19" name="Picture 5" descr="C:\Users\D032841\AppData\Local\Microsoft\Windows\Temporary Internet Files\Content.IE5\MW07ETOX\MC900434845[1].png"/>
          <p:cNvPicPr>
            <a:picLocks noChangeAspect="1" noChangeArrowheads="1"/>
          </p:cNvPicPr>
          <p:nvPr/>
        </p:nvPicPr>
        <p:blipFill>
          <a:blip r:embed="rId4" cstate="print"/>
          <a:srcRect/>
          <a:stretch>
            <a:fillRect/>
          </a:stretch>
        </p:blipFill>
        <p:spPr bwMode="auto">
          <a:xfrm>
            <a:off x="4587588" y="1943353"/>
            <a:ext cx="1714500" cy="1714500"/>
          </a:xfrm>
          <a:prstGeom prst="rect">
            <a:avLst/>
          </a:prstGeom>
          <a:noFill/>
        </p:spPr>
      </p:pic>
      <p:pic>
        <p:nvPicPr>
          <p:cNvPr id="20" name="Picture 5" descr="C:\Users\D032841\AppData\Local\Microsoft\Windows\Temporary Internet Files\Content.IE5\MW07ETOX\MC900434845[1].png"/>
          <p:cNvPicPr>
            <a:picLocks noChangeAspect="1" noChangeArrowheads="1"/>
          </p:cNvPicPr>
          <p:nvPr/>
        </p:nvPicPr>
        <p:blipFill>
          <a:blip r:embed="rId4" cstate="print"/>
          <a:srcRect/>
          <a:stretch>
            <a:fillRect/>
          </a:stretch>
        </p:blipFill>
        <p:spPr bwMode="auto">
          <a:xfrm>
            <a:off x="4750878" y="4084911"/>
            <a:ext cx="1714500" cy="1714500"/>
          </a:xfrm>
          <a:prstGeom prst="rect">
            <a:avLst/>
          </a:prstGeom>
          <a:noFill/>
        </p:spPr>
      </p:pic>
      <p:sp>
        <p:nvSpPr>
          <p:cNvPr id="21" name="TextBox 20"/>
          <p:cNvSpPr txBox="1"/>
          <p:nvPr/>
        </p:nvSpPr>
        <p:spPr>
          <a:xfrm>
            <a:off x="5929460" y="2060722"/>
            <a:ext cx="3195686" cy="369332"/>
          </a:xfrm>
          <a:prstGeom prst="rect">
            <a:avLst/>
          </a:prstGeom>
          <a:noFill/>
        </p:spPr>
        <p:txBody>
          <a:bodyPr wrap="square" rtlCol="0">
            <a:spAutoFit/>
          </a:bodyPr>
          <a:lstStyle/>
          <a:p>
            <a:pPr marL="157163" indent="-157163" fontAlgn="base">
              <a:spcBef>
                <a:spcPct val="50000"/>
              </a:spcBef>
              <a:spcAft>
                <a:spcPct val="0"/>
              </a:spcAft>
              <a:buClr>
                <a:srgbClr val="F0AB00"/>
              </a:buClr>
              <a:buSzPct val="80000"/>
            </a:pPr>
            <a:r>
              <a:rPr lang="de-DE" sz="1800" kern="0" dirty="0" smtClean="0">
                <a:ea typeface="Arial Unicode MS" pitchFamily="34" charset="-128"/>
                <a:cs typeface="Arial Unicode MS" pitchFamily="34" charset="-128"/>
              </a:rPr>
              <a:t>Role: Service Provider (SP)</a:t>
            </a:r>
          </a:p>
        </p:txBody>
      </p:sp>
      <p:sp>
        <p:nvSpPr>
          <p:cNvPr id="22" name="TextBox 21"/>
          <p:cNvSpPr txBox="1"/>
          <p:nvPr/>
        </p:nvSpPr>
        <p:spPr>
          <a:xfrm>
            <a:off x="6081860" y="4204109"/>
            <a:ext cx="3195686" cy="369332"/>
          </a:xfrm>
          <a:prstGeom prst="rect">
            <a:avLst/>
          </a:prstGeom>
          <a:noFill/>
        </p:spPr>
        <p:txBody>
          <a:bodyPr wrap="square" rtlCol="0">
            <a:spAutoFit/>
          </a:bodyPr>
          <a:lstStyle/>
          <a:p>
            <a:pPr marL="157163" indent="-157163" fontAlgn="base">
              <a:spcBef>
                <a:spcPct val="50000"/>
              </a:spcBef>
              <a:spcAft>
                <a:spcPct val="0"/>
              </a:spcAft>
              <a:buClr>
                <a:srgbClr val="F0AB00"/>
              </a:buClr>
              <a:buSzPct val="80000"/>
            </a:pPr>
            <a:r>
              <a:rPr lang="de-DE" sz="1800" kern="0" dirty="0" smtClean="0">
                <a:ea typeface="Arial Unicode MS" pitchFamily="34" charset="-128"/>
                <a:cs typeface="Arial Unicode MS" pitchFamily="34" charset="-128"/>
              </a:rPr>
              <a:t>Role: Identity Provider (IdP)</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1000"/>
                                        <p:tgtEl>
                                          <p:spTgt spid="7"/>
                                        </p:tgtEl>
                                      </p:cBhvr>
                                    </p:animEffect>
                                  </p:childTnLst>
                                </p:cTn>
                              </p:par>
                              <p:par>
                                <p:cTn id="8" presetID="22" presetClass="entr" presetSubtype="8"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left)">
                                      <p:cBhvr>
                                        <p:cTn id="10" dur="1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1"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up)">
                                      <p:cBhvr>
                                        <p:cTn id="15" dur="1000"/>
                                        <p:tgtEl>
                                          <p:spTgt spid="9"/>
                                        </p:tgtEl>
                                      </p:cBhvr>
                                    </p:animEffect>
                                  </p:childTnLst>
                                </p:cTn>
                              </p:par>
                              <p:par>
                                <p:cTn id="16" presetID="22" presetClass="entr" presetSubtype="1"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wipe(up)">
                                      <p:cBhvr>
                                        <p:cTn id="18" dur="1000"/>
                                        <p:tgtEl>
                                          <p:spTgt spid="8"/>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2"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right)">
                                      <p:cBhvr>
                                        <p:cTn id="23" dur="1000"/>
                                        <p:tgtEl>
                                          <p:spTgt spid="11"/>
                                        </p:tgtEl>
                                      </p:cBhvr>
                                    </p:animEffect>
                                  </p:childTnLst>
                                </p:cTn>
                              </p:par>
                              <p:par>
                                <p:cTn id="24" presetID="22" presetClass="entr" presetSubtype="2" fill="hold"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wipe(right)">
                                      <p:cBhvr>
                                        <p:cTn id="26" dur="1000"/>
                                        <p:tgtEl>
                                          <p:spTgt spid="10"/>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left)">
                                      <p:cBhvr>
                                        <p:cTn id="31" dur="1000"/>
                                        <p:tgtEl>
                                          <p:spTgt spid="13"/>
                                        </p:tgtEl>
                                      </p:cBhvr>
                                    </p:animEffect>
                                  </p:childTnLst>
                                </p:cTn>
                              </p:par>
                              <p:par>
                                <p:cTn id="32" presetID="22" presetClass="entr" presetSubtype="8" fill="hold" nodeType="with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wipe(left)">
                                      <p:cBhvr>
                                        <p:cTn id="34" dur="1000"/>
                                        <p:tgtEl>
                                          <p:spTgt spid="12"/>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4" fill="hold" grpId="0" nodeType="click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wipe(down)">
                                      <p:cBhvr>
                                        <p:cTn id="39" dur="1000"/>
                                        <p:tgtEl>
                                          <p:spTgt spid="15"/>
                                        </p:tgtEl>
                                      </p:cBhvr>
                                    </p:animEffect>
                                  </p:childTnLst>
                                </p:cTn>
                              </p:par>
                              <p:par>
                                <p:cTn id="40" presetID="22" presetClass="entr" presetSubtype="4" fill="hold" grpId="0" nodeType="with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wipe(down)">
                                      <p:cBhvr>
                                        <p:cTn id="42" dur="1000"/>
                                        <p:tgtEl>
                                          <p:spTgt spid="14"/>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2" fill="hold" nodeType="click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wipe(right)">
                                      <p:cBhvr>
                                        <p:cTn id="47" dur="1000"/>
                                        <p:tgtEl>
                                          <p:spTgt spid="16"/>
                                        </p:tgtEl>
                                      </p:cBhvr>
                                    </p:animEffect>
                                  </p:childTnLst>
                                </p:cTn>
                              </p:par>
                              <p:par>
                                <p:cTn id="48" presetID="22" presetClass="entr" presetSubtype="2" fill="hold" grpId="0" nodeType="withEffect">
                                  <p:stCondLst>
                                    <p:cond delay="0"/>
                                  </p:stCondLst>
                                  <p:childTnLst>
                                    <p:set>
                                      <p:cBhvr>
                                        <p:cTn id="49" dur="1" fill="hold">
                                          <p:stCondLst>
                                            <p:cond delay="0"/>
                                          </p:stCondLst>
                                        </p:cTn>
                                        <p:tgtEl>
                                          <p:spTgt spid="17"/>
                                        </p:tgtEl>
                                        <p:attrNameLst>
                                          <p:attrName>style.visibility</p:attrName>
                                        </p:attrNameLst>
                                      </p:cBhvr>
                                      <p:to>
                                        <p:strVal val="visible"/>
                                      </p:to>
                                    </p:set>
                                    <p:animEffect transition="in" filter="wipe(right)">
                                      <p:cBhvr>
                                        <p:cTn id="50"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9" grpId="0"/>
      <p:bldP spid="11" grpId="0"/>
      <p:bldP spid="13" grpId="0"/>
      <p:bldP spid="14" grpId="0" animBg="1"/>
      <p:bldP spid="15" grpId="0"/>
      <p:bldP spid="17" grpId="0"/>
    </p:bldLst>
  </p:timing>
</p:sld>
</file>

<file path=ppt/theme/theme1.xml><?xml version="1.0" encoding="utf-8"?>
<a:theme xmlns:a="http://schemas.openxmlformats.org/drawingml/2006/main" name="SAP_2012_v1.1">
  <a:themeElements>
    <a:clrScheme name="SAP_Colors2011_1.1">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666666"/>
      </a:hlink>
      <a:folHlink>
        <a:srgbClr val="CCCCCC"/>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w="6350" algn="ctr">
          <a:no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b="0" i="0" u="none" strike="noStrike" kern="0" cap="none" spc="0" normalizeH="0" baseline="0" noProof="0" dirty="0" smtClean="0">
            <a:ln>
              <a:noFill/>
            </a:ln>
            <a:effectLst/>
            <a:uLnTx/>
            <a:uFillTx/>
            <a:ea typeface="Arial Unicode MS" pitchFamily="34" charset="-128"/>
            <a:cs typeface="Arial Unicode MS" pitchFamily="34" charset="-128"/>
          </a:defRPr>
        </a:defPPr>
      </a:lstStyle>
    </a:spDef>
    <a:lnDef>
      <a:spPr>
        <a:ln w="635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theme>
</file>

<file path=ppt/theme/theme2.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4160</TotalTime>
  <Words>3996</Words>
  <Application>Microsoft Office PowerPoint</Application>
  <PresentationFormat>On-screen Show (4:3)</PresentationFormat>
  <Paragraphs>570</Paragraphs>
  <Slides>40</Slides>
  <Notes>21</Notes>
  <HiddenSlides>1</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SAP_2012_v1.1</vt:lpstr>
      <vt:lpstr>Сигурност в Java</vt:lpstr>
      <vt:lpstr>Съдържание</vt:lpstr>
      <vt:lpstr>Последствия от проблеми в сигурността</vt:lpstr>
      <vt:lpstr>Последствия от проблеми в сигурността</vt:lpstr>
      <vt:lpstr>Последствия от проблеми в сигурността</vt:lpstr>
      <vt:lpstr>Автентикация – Authentication  Personal Identity vs. Digital Identity  Introduction</vt:lpstr>
      <vt:lpstr>Автентикация - Authentication  Front-End Authentication: Username &amp; Password</vt:lpstr>
      <vt:lpstr>Автентикация - Authentication  Front-End Authentication:  X.509 Client Certificates</vt:lpstr>
      <vt:lpstr>Автентикация - Authentication  SAML 2.0 Example</vt:lpstr>
      <vt:lpstr>Авторизация - Authorization</vt:lpstr>
      <vt:lpstr>Видове Автентикация и Авторизация  - User Management</vt:lpstr>
      <vt:lpstr>Видове Автентикация и Авторизация  - User Management</vt:lpstr>
      <vt:lpstr>Имплементация в Java web приложение - BASIC</vt:lpstr>
      <vt:lpstr>Имплементация в Java web приложение - FORM</vt:lpstr>
      <vt:lpstr>Имплементация в Java web приложение</vt:lpstr>
      <vt:lpstr>Одит на сигурността – Security Auditing Introduction</vt:lpstr>
      <vt:lpstr>Verb Tampering Attack (Атака на подменения глагол)</vt:lpstr>
      <vt:lpstr>Verb Tampering Attack (Атака на подменения глагол)</vt:lpstr>
      <vt:lpstr>Verb Tampering Attack (Атака на подменения глагол)</vt:lpstr>
      <vt:lpstr>Човек по средата – Men in the Middle (MITM или MIM)</vt:lpstr>
      <vt:lpstr>Session Hijacking –  Отвличане на сесията</vt:lpstr>
      <vt:lpstr>XSS – Cross Site Scripting</vt:lpstr>
      <vt:lpstr>Phishing / Social engineering</vt:lpstr>
      <vt:lpstr>Phishing / Social engineering</vt:lpstr>
      <vt:lpstr>SQL Injection</vt:lpstr>
      <vt:lpstr>Path Traversal (backtracking) – Качване по директорий</vt:lpstr>
      <vt:lpstr>Анализ на Риска</vt:lpstr>
      <vt:lpstr>Дърво на атаката – Attack tree</vt:lpstr>
      <vt:lpstr>Дърво на атаката – Attack tree</vt:lpstr>
      <vt:lpstr>Дърво на атаката – Attack tree</vt:lpstr>
      <vt:lpstr>Дърво на атаката – Attack tree</vt:lpstr>
      <vt:lpstr>Дърво на атаката – Attack tree</vt:lpstr>
      <vt:lpstr>Дърво на атаката – Attack tree</vt:lpstr>
      <vt:lpstr>Дърво на атаката – Attack tree</vt:lpstr>
      <vt:lpstr>Дърво на атаката – Attack tree</vt:lpstr>
      <vt:lpstr>Благодаря за вниманието!</vt:lpstr>
      <vt:lpstr>Последствия от проблеми в сигурността</vt:lpstr>
      <vt:lpstr>Приложение</vt:lpstr>
      <vt:lpstr>ИЗПОЛЗВАНА ЛИТЕРАТУРА</vt:lpstr>
      <vt:lpstr>PowerPoint Presentation</vt:lpstr>
    </vt:vector>
  </TitlesOfParts>
  <Company>SAP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Short Presentation Title</dc:title>
  <dc:creator>Bitz, Heidi</dc:creator>
  <cp:lastModifiedBy>Gavrailov, Kiril</cp:lastModifiedBy>
  <cp:revision>181</cp:revision>
  <dcterms:created xsi:type="dcterms:W3CDTF">2012-01-25T11:08:33Z</dcterms:created>
  <dcterms:modified xsi:type="dcterms:W3CDTF">2013-12-17T15:42:26Z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464361672</vt:i4>
  </property>
  <property fmtid="{D5CDD505-2E9C-101B-9397-08002B2CF9AE}" pid="3" name="_NewReviewCycle">
    <vt:lpwstr/>
  </property>
  <property fmtid="{D5CDD505-2E9C-101B-9397-08002B2CF9AE}" pid="4" name="_EmailSubject">
    <vt:lpwstr>lectures</vt:lpwstr>
  </property>
  <property fmtid="{D5CDD505-2E9C-101B-9397-08002B2CF9AE}" pid="5" name="_AuthorEmail">
    <vt:lpwstr>p.petrov@sap.com</vt:lpwstr>
  </property>
  <property fmtid="{D5CDD505-2E9C-101B-9397-08002B2CF9AE}" pid="6" name="_AuthorEmailDisplayName">
    <vt:lpwstr>Petrov, Petar</vt:lpwstr>
  </property>
  <property fmtid="{D5CDD505-2E9C-101B-9397-08002B2CF9AE}" pid="7" name="_PreviousAdHocReviewCycleID">
    <vt:i4>1357826825</vt:i4>
  </property>
</Properties>
</file>